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Lst>
  <p:sldSz cy="5143500" cx="9144000"/>
  <p:notesSz cx="6858000" cy="9144000"/>
  <p:embeddedFontLst>
    <p:embeddedFont>
      <p:font typeface="Roboto"/>
      <p:regular r:id="rId45"/>
      <p:bold r:id="rId46"/>
      <p:italic r:id="rId47"/>
      <p:boldItalic r:id="rId48"/>
    </p:embeddedFont>
    <p:embeddedFont>
      <p:font typeface="Nunito"/>
      <p:regular r:id="rId49"/>
      <p:bold r:id="rId50"/>
      <p:italic r:id="rId51"/>
      <p:boldItalic r:id="rId52"/>
    </p:embeddedFont>
    <p:embeddedFont>
      <p:font typeface="Maven Pro"/>
      <p:regular r:id="rId53"/>
      <p:bold r:id="rId54"/>
    </p:embeddedFont>
    <p:embeddedFont>
      <p:font typeface="Helvetica Neue"/>
      <p:regular r:id="rId55"/>
      <p:bold r:id="rId56"/>
      <p:italic r:id="rId57"/>
      <p:boldItalic r:id="rId58"/>
    </p:embeddedFont>
    <p:embeddedFont>
      <p:font typeface="Roboto Mono"/>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3" roundtripDataSignature="AMtx7mhzrt2iIi5+ArBR2NgjNfiUFWkZa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Nunito-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RobotoMono-boldItalic.fntdata"/><Relationship Id="rId61" Type="http://schemas.openxmlformats.org/officeDocument/2006/relationships/font" Target="fonts/RobotoMono-italic.fntdata"/><Relationship Id="rId20" Type="http://schemas.openxmlformats.org/officeDocument/2006/relationships/slide" Target="slides/slide16.xml"/><Relationship Id="rId63" Type="http://customschemas.google.com/relationships/presentationmetadata" Target="meta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RobotoMono-bold.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Nunito-italic.fntdata"/><Relationship Id="rId50" Type="http://schemas.openxmlformats.org/officeDocument/2006/relationships/font" Target="fonts/Nunito-bold.fntdata"/><Relationship Id="rId53" Type="http://schemas.openxmlformats.org/officeDocument/2006/relationships/font" Target="fonts/MavenPro-regular.fntdata"/><Relationship Id="rId52" Type="http://schemas.openxmlformats.org/officeDocument/2006/relationships/font" Target="fonts/Nunito-boldItalic.fntdata"/><Relationship Id="rId11" Type="http://schemas.openxmlformats.org/officeDocument/2006/relationships/slide" Target="slides/slide7.xml"/><Relationship Id="rId55" Type="http://schemas.openxmlformats.org/officeDocument/2006/relationships/font" Target="fonts/HelveticaNeue-regular.fntdata"/><Relationship Id="rId10" Type="http://schemas.openxmlformats.org/officeDocument/2006/relationships/slide" Target="slides/slide6.xml"/><Relationship Id="rId54" Type="http://schemas.openxmlformats.org/officeDocument/2006/relationships/font" Target="fonts/MavenPro-bold.fntdata"/><Relationship Id="rId13" Type="http://schemas.openxmlformats.org/officeDocument/2006/relationships/slide" Target="slides/slide9.xml"/><Relationship Id="rId57" Type="http://schemas.openxmlformats.org/officeDocument/2006/relationships/font" Target="fonts/HelveticaNeue-italic.fntdata"/><Relationship Id="rId12" Type="http://schemas.openxmlformats.org/officeDocument/2006/relationships/slide" Target="slides/slide8.xml"/><Relationship Id="rId56" Type="http://schemas.openxmlformats.org/officeDocument/2006/relationships/font" Target="fonts/HelveticaNeue-bold.fntdata"/><Relationship Id="rId15" Type="http://schemas.openxmlformats.org/officeDocument/2006/relationships/slide" Target="slides/slide11.xml"/><Relationship Id="rId59" Type="http://schemas.openxmlformats.org/officeDocument/2006/relationships/font" Target="fonts/RobotoMono-regular.fntdata"/><Relationship Id="rId14" Type="http://schemas.openxmlformats.org/officeDocument/2006/relationships/slide" Target="slides/slide10.xml"/><Relationship Id="rId58" Type="http://schemas.openxmlformats.org/officeDocument/2006/relationships/font" Target="fonts/HelveticaNeue-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400" u="none" cap="none" strike="noStrike">
                <a:latin typeface="Arial"/>
                <a:ea typeface="Arial"/>
                <a:cs typeface="Arial"/>
                <a:sym typeface="Arial"/>
              </a:defRPr>
            </a:lvl1pPr>
            <a:lvl2pPr indent="-228600" lvl="1" marL="914400" marR="0" rtl="0" algn="l">
              <a:spcBef>
                <a:spcPts val="0"/>
              </a:spcBef>
              <a:spcAft>
                <a:spcPts val="0"/>
              </a:spcAft>
              <a:buSzPts val="1400"/>
              <a:buNone/>
              <a:defRPr b="0" i="0" sz="1400" u="none" cap="none" strike="noStrike">
                <a:latin typeface="Arial"/>
                <a:ea typeface="Arial"/>
                <a:cs typeface="Arial"/>
                <a:sym typeface="Arial"/>
              </a:defRPr>
            </a:lvl2pPr>
            <a:lvl3pPr indent="-228600" lvl="2" marL="1371600" marR="0" rtl="0" algn="l">
              <a:spcBef>
                <a:spcPts val="0"/>
              </a:spcBef>
              <a:spcAft>
                <a:spcPts val="0"/>
              </a:spcAft>
              <a:buSzPts val="1400"/>
              <a:buNone/>
              <a:defRPr b="0" i="0" sz="1400" u="none" cap="none" strike="noStrike">
                <a:latin typeface="Arial"/>
                <a:ea typeface="Arial"/>
                <a:cs typeface="Arial"/>
                <a:sym typeface="Arial"/>
              </a:defRPr>
            </a:lvl3pPr>
            <a:lvl4pPr indent="-228600" lvl="3" marL="1828800" marR="0" rtl="0" algn="l">
              <a:spcBef>
                <a:spcPts val="0"/>
              </a:spcBef>
              <a:spcAft>
                <a:spcPts val="0"/>
              </a:spcAft>
              <a:buSzPts val="1400"/>
              <a:buNone/>
              <a:defRPr b="0" i="0" sz="1400" u="none" cap="none" strike="noStrike">
                <a:latin typeface="Arial"/>
                <a:ea typeface="Arial"/>
                <a:cs typeface="Arial"/>
                <a:sym typeface="Arial"/>
              </a:defRPr>
            </a:lvl4pPr>
            <a:lvl5pPr indent="-228600" lvl="4" marL="2286000" marR="0" rtl="0" algn="l">
              <a:spcBef>
                <a:spcPts val="0"/>
              </a:spcBef>
              <a:spcAft>
                <a:spcPts val="0"/>
              </a:spcAft>
              <a:buSzPts val="1400"/>
              <a:buNone/>
              <a:defRPr b="0" i="0" sz="1400" u="none" cap="none" strike="noStrike">
                <a:latin typeface="Arial"/>
                <a:ea typeface="Arial"/>
                <a:cs typeface="Arial"/>
                <a:sym typeface="Arial"/>
              </a:defRPr>
            </a:lvl5pPr>
            <a:lvl6pPr indent="-228600" lvl="5" marL="2743200" marR="0" rtl="0" algn="l">
              <a:spcBef>
                <a:spcPts val="0"/>
              </a:spcBef>
              <a:spcAft>
                <a:spcPts val="0"/>
              </a:spcAft>
              <a:buSzPts val="1400"/>
              <a:buNone/>
              <a:defRPr b="0" i="0" sz="1400" u="none" cap="none" strike="noStrike">
                <a:latin typeface="Arial"/>
                <a:ea typeface="Arial"/>
                <a:cs typeface="Arial"/>
                <a:sym typeface="Arial"/>
              </a:defRPr>
            </a:lvl6pPr>
            <a:lvl7pPr indent="-228600" lvl="6" marL="3200400" marR="0" rtl="0" algn="l">
              <a:spcBef>
                <a:spcPts val="0"/>
              </a:spcBef>
              <a:spcAft>
                <a:spcPts val="0"/>
              </a:spcAft>
              <a:buSzPts val="1400"/>
              <a:buNone/>
              <a:defRPr b="0" i="0" sz="1400" u="none" cap="none" strike="noStrike">
                <a:latin typeface="Arial"/>
                <a:ea typeface="Arial"/>
                <a:cs typeface="Arial"/>
                <a:sym typeface="Arial"/>
              </a:defRPr>
            </a:lvl7pPr>
            <a:lvl8pPr indent="-228600" lvl="7" marL="3657600" marR="0" rtl="0" algn="l">
              <a:spcBef>
                <a:spcPts val="0"/>
              </a:spcBef>
              <a:spcAft>
                <a:spcPts val="0"/>
              </a:spcAft>
              <a:buSzPts val="1400"/>
              <a:buNone/>
              <a:defRPr b="0" i="0" sz="1400" u="none" cap="none" strike="noStrike">
                <a:latin typeface="Arial"/>
                <a:ea typeface="Arial"/>
                <a:cs typeface="Arial"/>
                <a:sym typeface="Arial"/>
              </a:defRPr>
            </a:lvl8pPr>
            <a:lvl9pPr indent="-228600" lvl="8" marL="4114800" marR="0" rtl="0" algn="l">
              <a:spcBef>
                <a:spcPts val="0"/>
              </a:spcBef>
              <a:spcAft>
                <a:spcPts val="0"/>
              </a:spcAft>
              <a:buSzPts val="1400"/>
              <a:buNone/>
              <a:defRPr b="0" i="0" sz="1400" u="none" cap="none" strike="noStrike">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2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 name="Google Shape;395;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2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2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2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4d2f28350e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4d2f28350e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25ecdf56d8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25ecdf56d8_1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2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5" name="Google Shape;445;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2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2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9" name="Google Shape;459;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2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2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1" name="Google Shape;471;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3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7" name="Google Shape;477;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3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3" name="Google Shape;483;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3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 name="Google Shape;489;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3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5" name="Google Shape;495;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3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1" name="Google Shape;501;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3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7" name="Google Shape;507;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4bac0426ba_0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4bac0426ba_0_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4d374be720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4d374be720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4d374be720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4d374be720_0_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37"/>
          <p:cNvGrpSpPr/>
          <p:nvPr/>
        </p:nvGrpSpPr>
        <p:grpSpPr>
          <a:xfrm>
            <a:off x="7343001" y="3409672"/>
            <a:ext cx="1691426" cy="1732551"/>
            <a:chOff x="-1" y="-2"/>
            <a:chExt cx="1691425" cy="1732550"/>
          </a:xfrm>
        </p:grpSpPr>
        <p:grpSp>
          <p:nvGrpSpPr>
            <p:cNvPr id="11" name="Google Shape;11;p37"/>
            <p:cNvGrpSpPr/>
            <p:nvPr/>
          </p:nvGrpSpPr>
          <p:grpSpPr>
            <a:xfrm>
              <a:off x="-1" y="1044035"/>
              <a:ext cx="316802" cy="688513"/>
              <a:chOff x="0" y="0"/>
              <a:chExt cx="316800" cy="688511"/>
            </a:xfrm>
          </p:grpSpPr>
          <p:sp>
            <p:nvSpPr>
              <p:cNvPr id="12" name="Google Shape;12;p37"/>
              <p:cNvSpPr/>
              <p:nvPr/>
            </p:nvSpPr>
            <p:spPr>
              <a:xfrm>
                <a:off x="0" y="0"/>
                <a:ext cx="316800" cy="688500"/>
              </a:xfrm>
              <a:custGeom>
                <a:rect b="b" l="l" r="r" t="t"/>
                <a:pathLst>
                  <a:path extrusionOk="0" h="21600" w="21600">
                    <a:moveTo>
                      <a:pt x="10800" y="0"/>
                    </a:moveTo>
                    <a:cubicBezTo>
                      <a:pt x="16765" y="0"/>
                      <a:pt x="21600" y="2225"/>
                      <a:pt x="21600" y="4969"/>
                    </a:cubicBezTo>
                    <a:lnTo>
                      <a:pt x="21600" y="21600"/>
                    </a:lnTo>
                    <a:lnTo>
                      <a:pt x="0" y="21600"/>
                    </a:lnTo>
                    <a:lnTo>
                      <a:pt x="0" y="4969"/>
                    </a:lnTo>
                    <a:cubicBezTo>
                      <a:pt x="0" y="2225"/>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37"/>
              <p:cNvSpPr/>
              <p:nvPr/>
            </p:nvSpPr>
            <p:spPr>
              <a:xfrm>
                <a:off x="0" y="348011"/>
                <a:ext cx="316800" cy="340500"/>
              </a:xfrm>
              <a:custGeom>
                <a:rect b="b" l="l" r="r" t="t"/>
                <a:pathLst>
                  <a:path extrusionOk="0" h="21600" w="21600">
                    <a:moveTo>
                      <a:pt x="10800" y="0"/>
                    </a:moveTo>
                    <a:cubicBezTo>
                      <a:pt x="16765" y="0"/>
                      <a:pt x="21600" y="4499"/>
                      <a:pt x="21600" y="10048"/>
                    </a:cubicBezTo>
                    <a:lnTo>
                      <a:pt x="21600" y="21600"/>
                    </a:lnTo>
                    <a:lnTo>
                      <a:pt x="0" y="21600"/>
                    </a:lnTo>
                    <a:lnTo>
                      <a:pt x="0" y="10048"/>
                    </a:lnTo>
                    <a:cubicBezTo>
                      <a:pt x="0" y="4499"/>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 name="Google Shape;14;p37"/>
            <p:cNvGrpSpPr/>
            <p:nvPr/>
          </p:nvGrpSpPr>
          <p:grpSpPr>
            <a:xfrm>
              <a:off x="458206" y="696023"/>
              <a:ext cx="316802" cy="1036525"/>
              <a:chOff x="0" y="-1"/>
              <a:chExt cx="316800" cy="1036523"/>
            </a:xfrm>
          </p:grpSpPr>
          <p:sp>
            <p:nvSpPr>
              <p:cNvPr id="15" name="Google Shape;15;p37"/>
              <p:cNvSpPr/>
              <p:nvPr/>
            </p:nvSpPr>
            <p:spPr>
              <a:xfrm>
                <a:off x="0" y="348010"/>
                <a:ext cx="316800" cy="688500"/>
              </a:xfrm>
              <a:custGeom>
                <a:rect b="b" l="l" r="r" t="t"/>
                <a:pathLst>
                  <a:path extrusionOk="0" h="21600" w="21600">
                    <a:moveTo>
                      <a:pt x="10800" y="0"/>
                    </a:moveTo>
                    <a:cubicBezTo>
                      <a:pt x="16765" y="0"/>
                      <a:pt x="21600" y="2225"/>
                      <a:pt x="21600" y="4969"/>
                    </a:cubicBezTo>
                    <a:lnTo>
                      <a:pt x="21600" y="21600"/>
                    </a:lnTo>
                    <a:lnTo>
                      <a:pt x="0" y="21600"/>
                    </a:lnTo>
                    <a:lnTo>
                      <a:pt x="0" y="4969"/>
                    </a:lnTo>
                    <a:cubicBezTo>
                      <a:pt x="0" y="2225"/>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37"/>
              <p:cNvSpPr/>
              <p:nvPr/>
            </p:nvSpPr>
            <p:spPr>
              <a:xfrm>
                <a:off x="0" y="-1"/>
                <a:ext cx="316800" cy="1036501"/>
              </a:xfrm>
              <a:custGeom>
                <a:rect b="b" l="l" r="r" t="t"/>
                <a:pathLst>
                  <a:path extrusionOk="0" h="21600" w="21600">
                    <a:moveTo>
                      <a:pt x="10800" y="0"/>
                    </a:moveTo>
                    <a:cubicBezTo>
                      <a:pt x="16765" y="0"/>
                      <a:pt x="21600" y="1478"/>
                      <a:pt x="21600" y="3301"/>
                    </a:cubicBezTo>
                    <a:lnTo>
                      <a:pt x="21600" y="21600"/>
                    </a:lnTo>
                    <a:lnTo>
                      <a:pt x="0" y="21600"/>
                    </a:lnTo>
                    <a:lnTo>
                      <a:pt x="0" y="3301"/>
                    </a:lnTo>
                    <a:cubicBezTo>
                      <a:pt x="0" y="1478"/>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37"/>
              <p:cNvSpPr/>
              <p:nvPr/>
            </p:nvSpPr>
            <p:spPr>
              <a:xfrm>
                <a:off x="0" y="696022"/>
                <a:ext cx="316800" cy="340500"/>
              </a:xfrm>
              <a:custGeom>
                <a:rect b="b" l="l" r="r" t="t"/>
                <a:pathLst>
                  <a:path extrusionOk="0" h="21600" w="21600">
                    <a:moveTo>
                      <a:pt x="10800" y="0"/>
                    </a:moveTo>
                    <a:cubicBezTo>
                      <a:pt x="16765" y="0"/>
                      <a:pt x="21600" y="4499"/>
                      <a:pt x="21600" y="10048"/>
                    </a:cubicBezTo>
                    <a:lnTo>
                      <a:pt x="21600" y="21600"/>
                    </a:lnTo>
                    <a:lnTo>
                      <a:pt x="0" y="21600"/>
                    </a:lnTo>
                    <a:lnTo>
                      <a:pt x="0" y="10048"/>
                    </a:lnTo>
                    <a:cubicBezTo>
                      <a:pt x="0" y="4499"/>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 name="Google Shape;18;p37"/>
            <p:cNvGrpSpPr/>
            <p:nvPr/>
          </p:nvGrpSpPr>
          <p:grpSpPr>
            <a:xfrm>
              <a:off x="916414" y="348012"/>
              <a:ext cx="316802" cy="1384536"/>
              <a:chOff x="0" y="-1"/>
              <a:chExt cx="316800" cy="1384535"/>
            </a:xfrm>
          </p:grpSpPr>
          <p:sp>
            <p:nvSpPr>
              <p:cNvPr id="19" name="Google Shape;19;p37"/>
              <p:cNvSpPr/>
              <p:nvPr/>
            </p:nvSpPr>
            <p:spPr>
              <a:xfrm>
                <a:off x="0" y="696022"/>
                <a:ext cx="316800" cy="688500"/>
              </a:xfrm>
              <a:custGeom>
                <a:rect b="b" l="l" r="r" t="t"/>
                <a:pathLst>
                  <a:path extrusionOk="0" h="21600" w="21600">
                    <a:moveTo>
                      <a:pt x="10800" y="0"/>
                    </a:moveTo>
                    <a:cubicBezTo>
                      <a:pt x="16765" y="0"/>
                      <a:pt x="21600" y="2225"/>
                      <a:pt x="21600" y="4969"/>
                    </a:cubicBezTo>
                    <a:lnTo>
                      <a:pt x="21600" y="21600"/>
                    </a:lnTo>
                    <a:lnTo>
                      <a:pt x="0" y="21600"/>
                    </a:lnTo>
                    <a:lnTo>
                      <a:pt x="0" y="4969"/>
                    </a:lnTo>
                    <a:cubicBezTo>
                      <a:pt x="0" y="2225"/>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37"/>
              <p:cNvSpPr/>
              <p:nvPr/>
            </p:nvSpPr>
            <p:spPr>
              <a:xfrm>
                <a:off x="0" y="-1"/>
                <a:ext cx="316800" cy="1384500"/>
              </a:xfrm>
              <a:custGeom>
                <a:rect b="b" l="l" r="r" t="t"/>
                <a:pathLst>
                  <a:path extrusionOk="0" h="21600" w="21600">
                    <a:moveTo>
                      <a:pt x="10800" y="0"/>
                    </a:moveTo>
                    <a:cubicBezTo>
                      <a:pt x="16765" y="0"/>
                      <a:pt x="21600" y="1106"/>
                      <a:pt x="21600" y="2471"/>
                    </a:cubicBezTo>
                    <a:lnTo>
                      <a:pt x="21600" y="21600"/>
                    </a:lnTo>
                    <a:lnTo>
                      <a:pt x="0" y="21600"/>
                    </a:lnTo>
                    <a:lnTo>
                      <a:pt x="0" y="2471"/>
                    </a:lnTo>
                    <a:cubicBezTo>
                      <a:pt x="0" y="1106"/>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7"/>
              <p:cNvSpPr/>
              <p:nvPr/>
            </p:nvSpPr>
            <p:spPr>
              <a:xfrm>
                <a:off x="0" y="348011"/>
                <a:ext cx="316800" cy="1036500"/>
              </a:xfrm>
              <a:custGeom>
                <a:rect b="b" l="l" r="r" t="t"/>
                <a:pathLst>
                  <a:path extrusionOk="0" h="21600" w="21600">
                    <a:moveTo>
                      <a:pt x="10800" y="0"/>
                    </a:moveTo>
                    <a:cubicBezTo>
                      <a:pt x="16765" y="0"/>
                      <a:pt x="21600" y="1478"/>
                      <a:pt x="21600" y="3301"/>
                    </a:cubicBezTo>
                    <a:lnTo>
                      <a:pt x="21600" y="21600"/>
                    </a:lnTo>
                    <a:lnTo>
                      <a:pt x="0" y="21600"/>
                    </a:lnTo>
                    <a:lnTo>
                      <a:pt x="0" y="3301"/>
                    </a:lnTo>
                    <a:cubicBezTo>
                      <a:pt x="0" y="1478"/>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7"/>
              <p:cNvSpPr/>
              <p:nvPr/>
            </p:nvSpPr>
            <p:spPr>
              <a:xfrm>
                <a:off x="0" y="1044034"/>
                <a:ext cx="316800" cy="340500"/>
              </a:xfrm>
              <a:custGeom>
                <a:rect b="b" l="l" r="r" t="t"/>
                <a:pathLst>
                  <a:path extrusionOk="0" h="21600" w="21600">
                    <a:moveTo>
                      <a:pt x="10800" y="0"/>
                    </a:moveTo>
                    <a:cubicBezTo>
                      <a:pt x="16765" y="0"/>
                      <a:pt x="21600" y="4499"/>
                      <a:pt x="21600" y="10048"/>
                    </a:cubicBezTo>
                    <a:lnTo>
                      <a:pt x="21600" y="21600"/>
                    </a:lnTo>
                    <a:lnTo>
                      <a:pt x="0" y="21600"/>
                    </a:lnTo>
                    <a:lnTo>
                      <a:pt x="0" y="10048"/>
                    </a:lnTo>
                    <a:cubicBezTo>
                      <a:pt x="0" y="4499"/>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 name="Google Shape;23;p37"/>
            <p:cNvGrpSpPr/>
            <p:nvPr/>
          </p:nvGrpSpPr>
          <p:grpSpPr>
            <a:xfrm>
              <a:off x="1374622" y="-2"/>
              <a:ext cx="316802" cy="1732550"/>
              <a:chOff x="0" y="-1"/>
              <a:chExt cx="316800" cy="1732548"/>
            </a:xfrm>
          </p:grpSpPr>
          <p:sp>
            <p:nvSpPr>
              <p:cNvPr id="24" name="Google Shape;24;p37"/>
              <p:cNvSpPr/>
              <p:nvPr/>
            </p:nvSpPr>
            <p:spPr>
              <a:xfrm>
                <a:off x="0" y="1044035"/>
                <a:ext cx="316800" cy="688500"/>
              </a:xfrm>
              <a:custGeom>
                <a:rect b="b" l="l" r="r" t="t"/>
                <a:pathLst>
                  <a:path extrusionOk="0" h="21600" w="21600">
                    <a:moveTo>
                      <a:pt x="10800" y="0"/>
                    </a:moveTo>
                    <a:cubicBezTo>
                      <a:pt x="16765" y="0"/>
                      <a:pt x="21600" y="2225"/>
                      <a:pt x="21600" y="4969"/>
                    </a:cubicBezTo>
                    <a:lnTo>
                      <a:pt x="21600" y="21600"/>
                    </a:lnTo>
                    <a:lnTo>
                      <a:pt x="0" y="21600"/>
                    </a:lnTo>
                    <a:lnTo>
                      <a:pt x="0" y="4969"/>
                    </a:lnTo>
                    <a:cubicBezTo>
                      <a:pt x="0" y="2225"/>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37"/>
              <p:cNvSpPr/>
              <p:nvPr/>
            </p:nvSpPr>
            <p:spPr>
              <a:xfrm>
                <a:off x="0" y="348012"/>
                <a:ext cx="316800" cy="1384501"/>
              </a:xfrm>
              <a:custGeom>
                <a:rect b="b" l="l" r="r" t="t"/>
                <a:pathLst>
                  <a:path extrusionOk="0" h="21600" w="21600">
                    <a:moveTo>
                      <a:pt x="10800" y="0"/>
                    </a:moveTo>
                    <a:cubicBezTo>
                      <a:pt x="16765" y="0"/>
                      <a:pt x="21600" y="1106"/>
                      <a:pt x="21600" y="2471"/>
                    </a:cubicBezTo>
                    <a:lnTo>
                      <a:pt x="21600" y="21600"/>
                    </a:lnTo>
                    <a:lnTo>
                      <a:pt x="0" y="21600"/>
                    </a:lnTo>
                    <a:lnTo>
                      <a:pt x="0" y="2471"/>
                    </a:lnTo>
                    <a:cubicBezTo>
                      <a:pt x="0" y="1106"/>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37"/>
              <p:cNvSpPr/>
              <p:nvPr/>
            </p:nvSpPr>
            <p:spPr>
              <a:xfrm>
                <a:off x="0" y="696024"/>
                <a:ext cx="316800" cy="1036500"/>
              </a:xfrm>
              <a:custGeom>
                <a:rect b="b" l="l" r="r" t="t"/>
                <a:pathLst>
                  <a:path extrusionOk="0" h="21600" w="21600">
                    <a:moveTo>
                      <a:pt x="10800" y="0"/>
                    </a:moveTo>
                    <a:cubicBezTo>
                      <a:pt x="16765" y="0"/>
                      <a:pt x="21600" y="1478"/>
                      <a:pt x="21600" y="3301"/>
                    </a:cubicBezTo>
                    <a:lnTo>
                      <a:pt x="21600" y="21600"/>
                    </a:lnTo>
                    <a:lnTo>
                      <a:pt x="0" y="21600"/>
                    </a:lnTo>
                    <a:lnTo>
                      <a:pt x="0" y="3301"/>
                    </a:lnTo>
                    <a:cubicBezTo>
                      <a:pt x="0" y="1478"/>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37"/>
              <p:cNvSpPr/>
              <p:nvPr/>
            </p:nvSpPr>
            <p:spPr>
              <a:xfrm>
                <a:off x="0" y="-1"/>
                <a:ext cx="316800" cy="1732501"/>
              </a:xfrm>
              <a:custGeom>
                <a:rect b="b" l="l" r="r" t="t"/>
                <a:pathLst>
                  <a:path extrusionOk="0" h="21600" w="21600">
                    <a:moveTo>
                      <a:pt x="10800" y="0"/>
                    </a:moveTo>
                    <a:cubicBezTo>
                      <a:pt x="16765" y="0"/>
                      <a:pt x="21600" y="884"/>
                      <a:pt x="21600" y="1975"/>
                    </a:cubicBezTo>
                    <a:lnTo>
                      <a:pt x="21600" y="21600"/>
                    </a:lnTo>
                    <a:lnTo>
                      <a:pt x="0" y="21600"/>
                    </a:lnTo>
                    <a:lnTo>
                      <a:pt x="0" y="1975"/>
                    </a:lnTo>
                    <a:cubicBezTo>
                      <a:pt x="0" y="884"/>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37"/>
              <p:cNvSpPr/>
              <p:nvPr/>
            </p:nvSpPr>
            <p:spPr>
              <a:xfrm>
                <a:off x="0" y="1392047"/>
                <a:ext cx="316800" cy="340500"/>
              </a:xfrm>
              <a:custGeom>
                <a:rect b="b" l="l" r="r" t="t"/>
                <a:pathLst>
                  <a:path extrusionOk="0" h="21600" w="21600">
                    <a:moveTo>
                      <a:pt x="10800" y="0"/>
                    </a:moveTo>
                    <a:cubicBezTo>
                      <a:pt x="16765" y="0"/>
                      <a:pt x="21600" y="4499"/>
                      <a:pt x="21600" y="10048"/>
                    </a:cubicBezTo>
                    <a:lnTo>
                      <a:pt x="21600" y="21600"/>
                    </a:lnTo>
                    <a:lnTo>
                      <a:pt x="0" y="21600"/>
                    </a:lnTo>
                    <a:lnTo>
                      <a:pt x="0" y="10048"/>
                    </a:lnTo>
                    <a:cubicBezTo>
                      <a:pt x="0" y="4499"/>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9" name="Google Shape;29;p37"/>
          <p:cNvGrpSpPr/>
          <p:nvPr/>
        </p:nvGrpSpPr>
        <p:grpSpPr>
          <a:xfrm>
            <a:off x="5043503" y="0"/>
            <a:ext cx="3814084" cy="3839105"/>
            <a:chOff x="0" y="0"/>
            <a:chExt cx="3814083" cy="3839104"/>
          </a:xfrm>
        </p:grpSpPr>
        <p:sp>
          <p:nvSpPr>
            <p:cNvPr id="30" name="Google Shape;30;p37"/>
            <p:cNvSpPr/>
            <p:nvPr/>
          </p:nvSpPr>
          <p:spPr>
            <a:xfrm>
              <a:off x="3417471" y="1817775"/>
              <a:ext cx="396601" cy="396601"/>
            </a:xfrm>
            <a:prstGeom prst="ellipse">
              <a:avLst/>
            </a:pr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37"/>
            <p:cNvSpPr/>
            <p:nvPr/>
          </p:nvSpPr>
          <p:spPr>
            <a:xfrm rot="-9830444">
              <a:off x="1426255" y="3480728"/>
              <a:ext cx="320149" cy="320149"/>
            </a:xfrm>
            <a:prstGeom prst="ellipse">
              <a:avLst/>
            </a:pr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 name="Google Shape;32;p37"/>
            <p:cNvGrpSpPr/>
            <p:nvPr/>
          </p:nvGrpSpPr>
          <p:grpSpPr>
            <a:xfrm>
              <a:off x="2604308" y="2704279"/>
              <a:ext cx="635221" cy="635225"/>
              <a:chOff x="-1" y="-3"/>
              <a:chExt cx="635220" cy="635223"/>
            </a:xfrm>
          </p:grpSpPr>
          <p:sp>
            <p:nvSpPr>
              <p:cNvPr id="33" name="Google Shape;33;p37"/>
              <p:cNvSpPr/>
              <p:nvPr/>
            </p:nvSpPr>
            <p:spPr>
              <a:xfrm rot="5400000">
                <a:off x="-1" y="0"/>
                <a:ext cx="635221" cy="635220"/>
              </a:xfrm>
              <a:prstGeom prst="ellipse">
                <a:avLst/>
              </a:pr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37"/>
              <p:cNvSpPr/>
              <p:nvPr/>
            </p:nvSpPr>
            <p:spPr>
              <a:xfrm rot="5400000">
                <a:off x="210145" y="-107464"/>
                <a:ext cx="317613" cy="532536"/>
              </a:xfrm>
              <a:custGeom>
                <a:rect b="b" l="l" r="r" t="t"/>
                <a:pathLst>
                  <a:path extrusionOk="0" h="21600" w="19460">
                    <a:moveTo>
                      <a:pt x="5133" y="21600"/>
                    </a:moveTo>
                    <a:cubicBezTo>
                      <a:pt x="-2140" y="16362"/>
                      <a:pt x="-1621" y="8212"/>
                      <a:pt x="6292" y="3398"/>
                    </a:cubicBezTo>
                    <a:cubicBezTo>
                      <a:pt x="9883" y="1213"/>
                      <a:pt x="14582" y="0"/>
                      <a:pt x="19460" y="0"/>
                    </a:cubicBezTo>
                    <a:lnTo>
                      <a:pt x="19460" y="12882"/>
                    </a:ln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7"/>
              <p:cNvSpPr/>
              <p:nvPr/>
            </p:nvSpPr>
            <p:spPr>
              <a:xfrm rot="5400000">
                <a:off x="120546" y="120480"/>
                <a:ext cx="394193" cy="394193"/>
              </a:xfrm>
              <a:prstGeom prst="ellipse">
                <a:avLst/>
              </a:pr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37"/>
            <p:cNvSpPr/>
            <p:nvPr/>
          </p:nvSpPr>
          <p:spPr>
            <a:xfrm>
              <a:off x="3417460" y="1817775"/>
              <a:ext cx="396623" cy="396612"/>
            </a:xfrm>
            <a:custGeom>
              <a:rect b="b" l="l" r="r" t="t"/>
              <a:pathLst>
                <a:path extrusionOk="0" h="20274" w="19102">
                  <a:moveTo>
                    <a:pt x="17173" y="4029"/>
                  </a:moveTo>
                  <a:lnTo>
                    <a:pt x="17173" y="4029"/>
                  </a:lnTo>
                  <a:cubicBezTo>
                    <a:pt x="20351" y="8497"/>
                    <a:pt x="19515" y="14853"/>
                    <a:pt x="15305" y="18227"/>
                  </a:cubicBezTo>
                  <a:cubicBezTo>
                    <a:pt x="11096" y="21600"/>
                    <a:pt x="5107" y="20713"/>
                    <a:pt x="1929" y="16245"/>
                  </a:cubicBezTo>
                  <a:cubicBezTo>
                    <a:pt x="-1249" y="11777"/>
                    <a:pt x="-413" y="5420"/>
                    <a:pt x="3797" y="2047"/>
                  </a:cubicBezTo>
                  <a:cubicBezTo>
                    <a:pt x="5454" y="719"/>
                    <a:pt x="7474" y="0"/>
                    <a:pt x="9551" y="0"/>
                  </a:cubicBezTo>
                  <a:lnTo>
                    <a:pt x="9551" y="10137"/>
                  </a:ln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 name="Google Shape;37;p37"/>
            <p:cNvGrpSpPr/>
            <p:nvPr/>
          </p:nvGrpSpPr>
          <p:grpSpPr>
            <a:xfrm>
              <a:off x="2909249" y="179178"/>
              <a:ext cx="873113" cy="873097"/>
              <a:chOff x="33" y="-59"/>
              <a:chExt cx="873111" cy="873096"/>
            </a:xfrm>
          </p:grpSpPr>
          <p:sp>
            <p:nvSpPr>
              <p:cNvPr id="38" name="Google Shape;38;p37"/>
              <p:cNvSpPr/>
              <p:nvPr/>
            </p:nvSpPr>
            <p:spPr>
              <a:xfrm rot="-8647347">
                <a:off x="123917" y="123894"/>
                <a:ext cx="625331" cy="625215"/>
              </a:xfrm>
              <a:prstGeom prst="ellipse">
                <a:avLst/>
              </a:pr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37"/>
              <p:cNvSpPr/>
              <p:nvPr/>
            </p:nvSpPr>
            <p:spPr>
              <a:xfrm rot="-8647347">
                <a:off x="160308" y="135658"/>
                <a:ext cx="625350" cy="501009"/>
              </a:xfrm>
              <a:custGeom>
                <a:rect b="b" l="l" r="r" t="t"/>
                <a:pathLst>
                  <a:path extrusionOk="0" h="19970" w="19692">
                    <a:moveTo>
                      <a:pt x="17703" y="0"/>
                    </a:moveTo>
                    <a:lnTo>
                      <a:pt x="17703" y="0"/>
                    </a:lnTo>
                    <a:cubicBezTo>
                      <a:pt x="20980" y="5492"/>
                      <a:pt x="20119" y="13306"/>
                      <a:pt x="15779" y="17453"/>
                    </a:cubicBezTo>
                    <a:cubicBezTo>
                      <a:pt x="11440" y="21600"/>
                      <a:pt x="5266" y="20510"/>
                      <a:pt x="1989" y="15018"/>
                    </a:cubicBezTo>
                    <a:cubicBezTo>
                      <a:pt x="-216" y="11323"/>
                      <a:pt x="-620" y="6386"/>
                      <a:pt x="939" y="2198"/>
                    </a:cubicBezTo>
                    <a:lnTo>
                      <a:pt x="9846" y="7509"/>
                    </a:ln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 name="Google Shape;40;p37"/>
            <p:cNvSpPr/>
            <p:nvPr/>
          </p:nvSpPr>
          <p:spPr>
            <a:xfrm>
              <a:off x="356336" y="356364"/>
              <a:ext cx="2577002" cy="2577002"/>
            </a:xfrm>
            <a:prstGeom prst="ellipse">
              <a:avLst/>
            </a:pr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37"/>
            <p:cNvSpPr/>
            <p:nvPr/>
          </p:nvSpPr>
          <p:spPr>
            <a:xfrm rot="2043858">
              <a:off x="460310" y="460310"/>
              <a:ext cx="2369481" cy="2369481"/>
            </a:xfrm>
            <a:prstGeom prst="ellipse">
              <a:avLst/>
            </a:pr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37"/>
            <p:cNvSpPr/>
            <p:nvPr/>
          </p:nvSpPr>
          <p:spPr>
            <a:xfrm>
              <a:off x="356146" y="360280"/>
              <a:ext cx="1288646" cy="1996181"/>
            </a:xfrm>
            <a:custGeom>
              <a:rect b="b" l="l" r="r" t="t"/>
              <a:pathLst>
                <a:path extrusionOk="0" h="21600" w="18966">
                  <a:moveTo>
                    <a:pt x="3118" y="21600"/>
                  </a:moveTo>
                  <a:lnTo>
                    <a:pt x="3118" y="21600"/>
                  </a:lnTo>
                  <a:cubicBezTo>
                    <a:pt x="-2634" y="15165"/>
                    <a:pt x="-202" y="6520"/>
                    <a:pt x="8550" y="2291"/>
                  </a:cubicBezTo>
                  <a:cubicBezTo>
                    <a:pt x="11644" y="796"/>
                    <a:pt x="15264" y="0"/>
                    <a:pt x="18966" y="0"/>
                  </a:cubicBezTo>
                  <a:lnTo>
                    <a:pt x="18966" y="13942"/>
                  </a:ln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37"/>
            <p:cNvSpPr/>
            <p:nvPr/>
          </p:nvSpPr>
          <p:spPr>
            <a:xfrm rot="2044777">
              <a:off x="867945" y="867728"/>
              <a:ext cx="1554223" cy="1554225"/>
            </a:xfrm>
            <a:prstGeom prst="ellipse">
              <a:avLst/>
            </a:prstGeom>
            <a:solidFill>
              <a:schemeClr val="accent3"/>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37"/>
            <p:cNvSpPr/>
            <p:nvPr/>
          </p:nvSpPr>
          <p:spPr>
            <a:xfrm>
              <a:off x="520415" y="356358"/>
              <a:ext cx="1124377" cy="1288501"/>
            </a:xfrm>
            <a:custGeom>
              <a:rect b="b" l="l" r="r" t="t"/>
              <a:pathLst>
                <a:path extrusionOk="0" h="21600" w="21600">
                  <a:moveTo>
                    <a:pt x="0" y="11051"/>
                  </a:moveTo>
                  <a:lnTo>
                    <a:pt x="0" y="11051"/>
                  </a:lnTo>
                  <a:cubicBezTo>
                    <a:pt x="4377" y="4227"/>
                    <a:pt x="12638" y="0"/>
                    <a:pt x="21600" y="0"/>
                  </a:cubicBezTo>
                  <a:lnTo>
                    <a:pt x="21600" y="21600"/>
                  </a:ln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37"/>
            <p:cNvSpPr/>
            <p:nvPr/>
          </p:nvSpPr>
          <p:spPr>
            <a:xfrm rot="-9830444">
              <a:off x="1426249" y="3480718"/>
              <a:ext cx="320167" cy="320158"/>
            </a:xfrm>
            <a:custGeom>
              <a:rect b="b" l="l" r="r" t="t"/>
              <a:pathLst>
                <a:path extrusionOk="0" h="20274" w="19102">
                  <a:moveTo>
                    <a:pt x="17173" y="4029"/>
                  </a:moveTo>
                  <a:lnTo>
                    <a:pt x="17173" y="4029"/>
                  </a:lnTo>
                  <a:cubicBezTo>
                    <a:pt x="20351" y="8497"/>
                    <a:pt x="19515" y="14853"/>
                    <a:pt x="15305" y="18227"/>
                  </a:cubicBezTo>
                  <a:cubicBezTo>
                    <a:pt x="11096" y="21600"/>
                    <a:pt x="5107" y="20713"/>
                    <a:pt x="1929" y="16245"/>
                  </a:cubicBezTo>
                  <a:cubicBezTo>
                    <a:pt x="-1249" y="11777"/>
                    <a:pt x="-413" y="5420"/>
                    <a:pt x="3797" y="2047"/>
                  </a:cubicBezTo>
                  <a:cubicBezTo>
                    <a:pt x="5454" y="719"/>
                    <a:pt x="7474" y="0"/>
                    <a:pt x="9551" y="0"/>
                  </a:cubicBezTo>
                  <a:lnTo>
                    <a:pt x="9551" y="10137"/>
                  </a:ln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 name="Google Shape;46;p37"/>
          <p:cNvSpPr txBox="1"/>
          <p:nvPr>
            <p:ph type="title"/>
          </p:nvPr>
        </p:nvSpPr>
        <p:spPr>
          <a:xfrm>
            <a:off x="823999" y="1613813"/>
            <a:ext cx="4255501" cy="1872901"/>
          </a:xfrm>
          <a:prstGeom prst="rect">
            <a:avLst/>
          </a:prstGeom>
          <a:noFill/>
          <a:ln>
            <a:noFill/>
          </a:ln>
        </p:spPr>
        <p:txBody>
          <a:bodyPr anchorCtr="0" anchor="ctr" bIns="91400" lIns="91400" spcFirstLastPara="1" rIns="91400" wrap="square" tIns="91400">
            <a:normAutofit/>
          </a:bodyPr>
          <a:lstStyle>
            <a:lvl1pPr lvl="0" algn="l">
              <a:lnSpc>
                <a:spcPct val="100000"/>
              </a:lnSpc>
              <a:spcBef>
                <a:spcPts val="0"/>
              </a:spcBef>
              <a:spcAft>
                <a:spcPts val="0"/>
              </a:spcAft>
              <a:buClr>
                <a:srgbClr val="FFFFFF"/>
              </a:buClr>
              <a:buSzPts val="3600"/>
              <a:buFont typeface="Maven Pro"/>
              <a:buNone/>
              <a:defRPr sz="3600">
                <a:solidFill>
                  <a:srgbClr val="FFFFFF"/>
                </a:solidFill>
              </a:defRPr>
            </a:lvl1pPr>
            <a:lvl2pPr lvl="1" algn="l">
              <a:lnSpc>
                <a:spcPct val="100000"/>
              </a:lnSpc>
              <a:spcBef>
                <a:spcPts val="0"/>
              </a:spcBef>
              <a:spcAft>
                <a:spcPts val="0"/>
              </a:spcAft>
              <a:buClr>
                <a:srgbClr val="424242"/>
              </a:buClr>
              <a:buSzPts val="1800"/>
              <a:buNone/>
              <a:defRPr/>
            </a:lvl2pPr>
            <a:lvl3pPr lvl="2" algn="l">
              <a:lnSpc>
                <a:spcPct val="100000"/>
              </a:lnSpc>
              <a:spcBef>
                <a:spcPts val="0"/>
              </a:spcBef>
              <a:spcAft>
                <a:spcPts val="0"/>
              </a:spcAft>
              <a:buClr>
                <a:srgbClr val="424242"/>
              </a:buClr>
              <a:buSzPts val="1800"/>
              <a:buNone/>
              <a:defRPr/>
            </a:lvl3pPr>
            <a:lvl4pPr lvl="3" algn="l">
              <a:lnSpc>
                <a:spcPct val="100000"/>
              </a:lnSpc>
              <a:spcBef>
                <a:spcPts val="0"/>
              </a:spcBef>
              <a:spcAft>
                <a:spcPts val="0"/>
              </a:spcAft>
              <a:buClr>
                <a:srgbClr val="424242"/>
              </a:buClr>
              <a:buSzPts val="1800"/>
              <a:buNone/>
              <a:defRPr/>
            </a:lvl4pPr>
            <a:lvl5pPr lvl="4" algn="l">
              <a:lnSpc>
                <a:spcPct val="100000"/>
              </a:lnSpc>
              <a:spcBef>
                <a:spcPts val="0"/>
              </a:spcBef>
              <a:spcAft>
                <a:spcPts val="0"/>
              </a:spcAft>
              <a:buClr>
                <a:srgbClr val="424242"/>
              </a:buClr>
              <a:buSzPts val="1800"/>
              <a:buNone/>
              <a:defRPr/>
            </a:lvl5pPr>
            <a:lvl6pPr lvl="5" algn="l">
              <a:lnSpc>
                <a:spcPct val="100000"/>
              </a:lnSpc>
              <a:spcBef>
                <a:spcPts val="0"/>
              </a:spcBef>
              <a:spcAft>
                <a:spcPts val="0"/>
              </a:spcAft>
              <a:buClr>
                <a:srgbClr val="424242"/>
              </a:buClr>
              <a:buSzPts val="1800"/>
              <a:buNone/>
              <a:defRPr/>
            </a:lvl6pPr>
            <a:lvl7pPr lvl="6" algn="l">
              <a:lnSpc>
                <a:spcPct val="100000"/>
              </a:lnSpc>
              <a:spcBef>
                <a:spcPts val="0"/>
              </a:spcBef>
              <a:spcAft>
                <a:spcPts val="0"/>
              </a:spcAft>
              <a:buClr>
                <a:srgbClr val="424242"/>
              </a:buClr>
              <a:buSzPts val="1800"/>
              <a:buNone/>
              <a:defRPr/>
            </a:lvl7pPr>
            <a:lvl8pPr lvl="7" algn="l">
              <a:lnSpc>
                <a:spcPct val="100000"/>
              </a:lnSpc>
              <a:spcBef>
                <a:spcPts val="0"/>
              </a:spcBef>
              <a:spcAft>
                <a:spcPts val="0"/>
              </a:spcAft>
              <a:buClr>
                <a:srgbClr val="424242"/>
              </a:buClr>
              <a:buSzPts val="1800"/>
              <a:buNone/>
              <a:defRPr/>
            </a:lvl8pPr>
            <a:lvl9pPr lvl="8" algn="l">
              <a:lnSpc>
                <a:spcPct val="100000"/>
              </a:lnSpc>
              <a:spcBef>
                <a:spcPts val="0"/>
              </a:spcBef>
              <a:spcAft>
                <a:spcPts val="0"/>
              </a:spcAft>
              <a:buClr>
                <a:srgbClr val="424242"/>
              </a:buClr>
              <a:buSzPts val="1800"/>
              <a:buNone/>
              <a:defRPr/>
            </a:lvl9pPr>
          </a:lstStyle>
          <a:p/>
        </p:txBody>
      </p:sp>
      <p:sp>
        <p:nvSpPr>
          <p:cNvPr id="47" name="Google Shape;47;p37"/>
          <p:cNvSpPr txBox="1"/>
          <p:nvPr>
            <p:ph idx="1" type="body"/>
          </p:nvPr>
        </p:nvSpPr>
        <p:spPr>
          <a:xfrm>
            <a:off x="823999" y="3596299"/>
            <a:ext cx="4255501" cy="695401"/>
          </a:xfrm>
          <a:prstGeom prst="rect">
            <a:avLst/>
          </a:prstGeom>
          <a:noFill/>
          <a:ln>
            <a:noFill/>
          </a:ln>
        </p:spPr>
        <p:txBody>
          <a:bodyPr anchorCtr="0" anchor="t" bIns="91400" lIns="91400" spcFirstLastPara="1" rIns="91400" wrap="square" tIns="91400">
            <a:normAutofit/>
          </a:bodyPr>
          <a:lstStyle>
            <a:lvl1pPr indent="-228600" lvl="0" marL="457200" algn="l">
              <a:lnSpc>
                <a:spcPct val="100000"/>
              </a:lnSpc>
              <a:spcBef>
                <a:spcPts val="0"/>
              </a:spcBef>
              <a:spcAft>
                <a:spcPts val="0"/>
              </a:spcAft>
              <a:buClr>
                <a:srgbClr val="FFFFFF"/>
              </a:buClr>
              <a:buSzPts val="1600"/>
              <a:buFont typeface="Nunito"/>
              <a:buNone/>
              <a:defRPr sz="1600">
                <a:solidFill>
                  <a:srgbClr val="FFFFFF"/>
                </a:solidFill>
              </a:defRPr>
            </a:lvl1pPr>
            <a:lvl2pPr indent="-228600" lvl="1" marL="914400" algn="l">
              <a:lnSpc>
                <a:spcPct val="100000"/>
              </a:lnSpc>
              <a:spcBef>
                <a:spcPts val="0"/>
              </a:spcBef>
              <a:spcAft>
                <a:spcPts val="0"/>
              </a:spcAft>
              <a:buClr>
                <a:srgbClr val="FFFFFF"/>
              </a:buClr>
              <a:buSzPts val="1600"/>
              <a:buFont typeface="Nunito"/>
              <a:buNone/>
              <a:defRPr sz="1600">
                <a:solidFill>
                  <a:srgbClr val="FFFFFF"/>
                </a:solidFill>
              </a:defRPr>
            </a:lvl2pPr>
            <a:lvl3pPr indent="-228600" lvl="2" marL="1371600" algn="l">
              <a:lnSpc>
                <a:spcPct val="100000"/>
              </a:lnSpc>
              <a:spcBef>
                <a:spcPts val="0"/>
              </a:spcBef>
              <a:spcAft>
                <a:spcPts val="0"/>
              </a:spcAft>
              <a:buClr>
                <a:srgbClr val="FFFFFF"/>
              </a:buClr>
              <a:buSzPts val="1600"/>
              <a:buFont typeface="Nunito"/>
              <a:buNone/>
              <a:defRPr sz="1600">
                <a:solidFill>
                  <a:srgbClr val="FFFFFF"/>
                </a:solidFill>
              </a:defRPr>
            </a:lvl3pPr>
            <a:lvl4pPr indent="-228600" lvl="3" marL="1828800" algn="l">
              <a:lnSpc>
                <a:spcPct val="100000"/>
              </a:lnSpc>
              <a:spcBef>
                <a:spcPts val="0"/>
              </a:spcBef>
              <a:spcAft>
                <a:spcPts val="0"/>
              </a:spcAft>
              <a:buClr>
                <a:srgbClr val="FFFFFF"/>
              </a:buClr>
              <a:buSzPts val="1600"/>
              <a:buFont typeface="Nunito"/>
              <a:buNone/>
              <a:defRPr sz="1600">
                <a:solidFill>
                  <a:srgbClr val="FFFFFF"/>
                </a:solidFill>
              </a:defRPr>
            </a:lvl4pPr>
            <a:lvl5pPr indent="-228600" lvl="4" marL="2286000" algn="l">
              <a:lnSpc>
                <a:spcPct val="100000"/>
              </a:lnSpc>
              <a:spcBef>
                <a:spcPts val="0"/>
              </a:spcBef>
              <a:spcAft>
                <a:spcPts val="0"/>
              </a:spcAft>
              <a:buClr>
                <a:srgbClr val="FFFFFF"/>
              </a:buClr>
              <a:buSzPts val="1600"/>
              <a:buFont typeface="Nunito"/>
              <a:buNone/>
              <a:defRPr sz="1600">
                <a:solidFill>
                  <a:srgbClr val="FFFFFF"/>
                </a:solidFill>
              </a:defRPr>
            </a:lvl5pPr>
            <a:lvl6pPr indent="-311150" lvl="5" marL="2743200" algn="l">
              <a:lnSpc>
                <a:spcPct val="115000"/>
              </a:lnSpc>
              <a:spcBef>
                <a:spcPts val="0"/>
              </a:spcBef>
              <a:spcAft>
                <a:spcPts val="0"/>
              </a:spcAft>
              <a:buSzPts val="1300"/>
              <a:buChar char="■"/>
              <a:defRPr/>
            </a:lvl6pPr>
            <a:lvl7pPr indent="-311150" lvl="6" marL="3200400" algn="l">
              <a:lnSpc>
                <a:spcPct val="115000"/>
              </a:lnSpc>
              <a:spcBef>
                <a:spcPts val="0"/>
              </a:spcBef>
              <a:spcAft>
                <a:spcPts val="0"/>
              </a:spcAft>
              <a:buSzPts val="1300"/>
              <a:buChar char="●"/>
              <a:defRPr/>
            </a:lvl7pPr>
            <a:lvl8pPr indent="-311150" lvl="7" marL="3657600" algn="l">
              <a:lnSpc>
                <a:spcPct val="115000"/>
              </a:lnSpc>
              <a:spcBef>
                <a:spcPts val="0"/>
              </a:spcBef>
              <a:spcAft>
                <a:spcPts val="0"/>
              </a:spcAft>
              <a:buSzPts val="1300"/>
              <a:buChar char="○"/>
              <a:defRPr/>
            </a:lvl8pPr>
            <a:lvl9pPr indent="-311150" lvl="8" marL="4114800" algn="l">
              <a:lnSpc>
                <a:spcPct val="115000"/>
              </a:lnSpc>
              <a:spcBef>
                <a:spcPts val="0"/>
              </a:spcBef>
              <a:spcAft>
                <a:spcPts val="0"/>
              </a:spcAft>
              <a:buSzPts val="1300"/>
              <a:buChar char="■"/>
              <a:defRPr/>
            </a:lvl9pPr>
          </a:lstStyle>
          <a:p/>
        </p:txBody>
      </p:sp>
      <p:sp>
        <p:nvSpPr>
          <p:cNvPr id="48" name="Google Shape;48;p37"/>
          <p:cNvSpPr txBox="1"/>
          <p:nvPr>
            <p:ph idx="12" type="sldNum"/>
          </p:nvPr>
        </p:nvSpPr>
        <p:spPr>
          <a:xfrm>
            <a:off x="8677059" y="4772500"/>
            <a:ext cx="322688" cy="322551"/>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FFFFFF"/>
              </a:buClr>
              <a:buSzPts val="900"/>
              <a:buFont typeface="Nunito"/>
              <a:buNone/>
              <a:defRPr>
                <a:solidFill>
                  <a:srgbClr val="FFFFFF"/>
                </a:solidFill>
              </a:defRPr>
            </a:lvl1pPr>
            <a:lvl2pPr indent="0" lvl="1" marL="0" marR="0" algn="r">
              <a:lnSpc>
                <a:spcPct val="100000"/>
              </a:lnSpc>
              <a:spcBef>
                <a:spcPts val="0"/>
              </a:spcBef>
              <a:spcAft>
                <a:spcPts val="0"/>
              </a:spcAft>
              <a:buClr>
                <a:srgbClr val="FFFFFF"/>
              </a:buClr>
              <a:buSzPts val="900"/>
              <a:buFont typeface="Nunito"/>
              <a:buNone/>
              <a:defRPr>
                <a:solidFill>
                  <a:srgbClr val="FFFFFF"/>
                </a:solidFill>
              </a:defRPr>
            </a:lvl2pPr>
            <a:lvl3pPr indent="0" lvl="2" marL="0" marR="0" algn="r">
              <a:lnSpc>
                <a:spcPct val="100000"/>
              </a:lnSpc>
              <a:spcBef>
                <a:spcPts val="0"/>
              </a:spcBef>
              <a:spcAft>
                <a:spcPts val="0"/>
              </a:spcAft>
              <a:buClr>
                <a:srgbClr val="FFFFFF"/>
              </a:buClr>
              <a:buSzPts val="900"/>
              <a:buFont typeface="Nunito"/>
              <a:buNone/>
              <a:defRPr>
                <a:solidFill>
                  <a:srgbClr val="FFFFFF"/>
                </a:solidFill>
              </a:defRPr>
            </a:lvl3pPr>
            <a:lvl4pPr indent="0" lvl="3" marL="0" marR="0" algn="r">
              <a:lnSpc>
                <a:spcPct val="100000"/>
              </a:lnSpc>
              <a:spcBef>
                <a:spcPts val="0"/>
              </a:spcBef>
              <a:spcAft>
                <a:spcPts val="0"/>
              </a:spcAft>
              <a:buClr>
                <a:srgbClr val="FFFFFF"/>
              </a:buClr>
              <a:buSzPts val="900"/>
              <a:buFont typeface="Nunito"/>
              <a:buNone/>
              <a:defRPr>
                <a:solidFill>
                  <a:srgbClr val="FFFFFF"/>
                </a:solidFill>
              </a:defRPr>
            </a:lvl4pPr>
            <a:lvl5pPr indent="0" lvl="4" marL="0" marR="0" algn="r">
              <a:lnSpc>
                <a:spcPct val="100000"/>
              </a:lnSpc>
              <a:spcBef>
                <a:spcPts val="0"/>
              </a:spcBef>
              <a:spcAft>
                <a:spcPts val="0"/>
              </a:spcAft>
              <a:buClr>
                <a:srgbClr val="FFFFFF"/>
              </a:buClr>
              <a:buSzPts val="900"/>
              <a:buFont typeface="Nunito"/>
              <a:buNone/>
              <a:defRPr>
                <a:solidFill>
                  <a:srgbClr val="FFFFFF"/>
                </a:solidFill>
              </a:defRPr>
            </a:lvl5pPr>
            <a:lvl6pPr indent="0" lvl="5" marL="0" marR="0" algn="r">
              <a:lnSpc>
                <a:spcPct val="100000"/>
              </a:lnSpc>
              <a:spcBef>
                <a:spcPts val="0"/>
              </a:spcBef>
              <a:spcAft>
                <a:spcPts val="0"/>
              </a:spcAft>
              <a:buClr>
                <a:srgbClr val="FFFFFF"/>
              </a:buClr>
              <a:buSzPts val="900"/>
              <a:buFont typeface="Nunito"/>
              <a:buNone/>
              <a:defRPr>
                <a:solidFill>
                  <a:srgbClr val="FFFFFF"/>
                </a:solidFill>
              </a:defRPr>
            </a:lvl6pPr>
            <a:lvl7pPr indent="0" lvl="6" marL="0" marR="0" algn="r">
              <a:lnSpc>
                <a:spcPct val="100000"/>
              </a:lnSpc>
              <a:spcBef>
                <a:spcPts val="0"/>
              </a:spcBef>
              <a:spcAft>
                <a:spcPts val="0"/>
              </a:spcAft>
              <a:buClr>
                <a:srgbClr val="FFFFFF"/>
              </a:buClr>
              <a:buSzPts val="900"/>
              <a:buFont typeface="Nunito"/>
              <a:buNone/>
              <a:defRPr>
                <a:solidFill>
                  <a:srgbClr val="FFFFFF"/>
                </a:solidFill>
              </a:defRPr>
            </a:lvl7pPr>
            <a:lvl8pPr indent="0" lvl="7" marL="0" marR="0" algn="r">
              <a:lnSpc>
                <a:spcPct val="100000"/>
              </a:lnSpc>
              <a:spcBef>
                <a:spcPts val="0"/>
              </a:spcBef>
              <a:spcAft>
                <a:spcPts val="0"/>
              </a:spcAft>
              <a:buClr>
                <a:srgbClr val="FFFFFF"/>
              </a:buClr>
              <a:buSzPts val="900"/>
              <a:buFont typeface="Nunito"/>
              <a:buNone/>
              <a:defRPr>
                <a:solidFill>
                  <a:srgbClr val="FFFFFF"/>
                </a:solidFill>
              </a:defRPr>
            </a:lvl8pPr>
            <a:lvl9pPr indent="0" lvl="8" marL="0" marR="0" algn="r">
              <a:lnSpc>
                <a:spcPct val="100000"/>
              </a:lnSpc>
              <a:spcBef>
                <a:spcPts val="0"/>
              </a:spcBef>
              <a:spcAft>
                <a:spcPts val="0"/>
              </a:spcAft>
              <a:buClr>
                <a:srgbClr val="FFFFFF"/>
              </a:buClr>
              <a:buSzPts val="900"/>
              <a:buFont typeface="Nunito"/>
              <a:buNone/>
              <a:defRPr>
                <a:solidFill>
                  <a:srgbClr val="FFFFFF"/>
                </a:solidFill>
              </a:defRPr>
            </a:lvl9pPr>
          </a:lstStyle>
          <a:p>
            <a:pPr indent="0" lvl="0" marL="0" rtl="0" algn="r">
              <a:spcBef>
                <a:spcPts val="0"/>
              </a:spcBef>
              <a:spcAft>
                <a:spcPts val="0"/>
              </a:spcAft>
              <a:buNone/>
            </a:pPr>
            <a:fld id="{00000000-1234-1234-1234-123412341234}" type="slidenum">
              <a:rPr lang="en-US"/>
              <a:t>‹#›</a:t>
            </a:fld>
            <a:endParaRPr>
              <a:solidFill>
                <a:srgbClr val="424242"/>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_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46"/>
          <p:cNvGrpSpPr/>
          <p:nvPr/>
        </p:nvGrpSpPr>
        <p:grpSpPr>
          <a:xfrm>
            <a:off x="51" y="4099199"/>
            <a:ext cx="9144038" cy="1044304"/>
            <a:chOff x="-1" y="-1"/>
            <a:chExt cx="9144037" cy="1044303"/>
          </a:xfrm>
        </p:grpSpPr>
        <p:grpSp>
          <p:nvGrpSpPr>
            <p:cNvPr id="143" name="Google Shape;143;p46"/>
            <p:cNvGrpSpPr/>
            <p:nvPr/>
          </p:nvGrpSpPr>
          <p:grpSpPr>
            <a:xfrm>
              <a:off x="-1" y="209998"/>
              <a:ext cx="231624" cy="834304"/>
              <a:chOff x="-1" y="-1"/>
              <a:chExt cx="231623" cy="834302"/>
            </a:xfrm>
          </p:grpSpPr>
          <p:sp>
            <p:nvSpPr>
              <p:cNvPr id="144" name="Google Shape;144;p46"/>
              <p:cNvSpPr/>
              <p:nvPr/>
            </p:nvSpPr>
            <p:spPr>
              <a:xfrm flipH="1">
                <a:off x="-1" y="419400"/>
                <a:ext cx="231623" cy="414901"/>
              </a:xfrm>
              <a:custGeom>
                <a:rect b="b" l="l" r="r" t="t"/>
                <a:pathLst>
                  <a:path extrusionOk="0" h="21600" w="2160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46"/>
              <p:cNvSpPr/>
              <p:nvPr/>
            </p:nvSpPr>
            <p:spPr>
              <a:xfrm flipH="1">
                <a:off x="-1" y="-1"/>
                <a:ext cx="231623" cy="834302"/>
              </a:xfrm>
              <a:custGeom>
                <a:rect b="b" l="l" r="r" t="t"/>
                <a:pathLst>
                  <a:path extrusionOk="0" h="21600" w="21600">
                    <a:moveTo>
                      <a:pt x="10800" y="0"/>
                    </a:moveTo>
                    <a:cubicBezTo>
                      <a:pt x="16765" y="0"/>
                      <a:pt x="21600" y="1342"/>
                      <a:pt x="21600" y="2998"/>
                    </a:cubicBezTo>
                    <a:lnTo>
                      <a:pt x="21600" y="21600"/>
                    </a:lnTo>
                    <a:lnTo>
                      <a:pt x="0" y="21600"/>
                    </a:lnTo>
                    <a:lnTo>
                      <a:pt x="0" y="2998"/>
                    </a:lnTo>
                    <a:cubicBezTo>
                      <a:pt x="0" y="1342"/>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46"/>
              <p:cNvSpPr/>
              <p:nvPr/>
            </p:nvSpPr>
            <p:spPr>
              <a:xfrm flipH="1">
                <a:off x="-1" y="209700"/>
                <a:ext cx="231623" cy="624601"/>
              </a:xfrm>
              <a:custGeom>
                <a:rect b="b" l="l" r="r" t="t"/>
                <a:pathLst>
                  <a:path extrusionOk="0" h="21600" w="2160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46"/>
              <p:cNvSpPr/>
              <p:nvPr/>
            </p:nvSpPr>
            <p:spPr>
              <a:xfrm flipH="1">
                <a:off x="0" y="629100"/>
                <a:ext cx="231622" cy="205201"/>
              </a:xfrm>
              <a:custGeom>
                <a:rect b="b" l="l" r="r" t="t"/>
                <a:pathLst>
                  <a:path extrusionOk="0" h="21600" w="21600">
                    <a:moveTo>
                      <a:pt x="9568" y="0"/>
                    </a:moveTo>
                    <a:lnTo>
                      <a:pt x="12032" y="0"/>
                    </a:lnTo>
                    <a:cubicBezTo>
                      <a:pt x="17316" y="0"/>
                      <a:pt x="21600" y="4835"/>
                      <a:pt x="21600" y="10800"/>
                    </a:cubicBezTo>
                    <a:lnTo>
                      <a:pt x="21600" y="21600"/>
                    </a:lnTo>
                    <a:lnTo>
                      <a:pt x="0" y="21600"/>
                    </a:lnTo>
                    <a:lnTo>
                      <a:pt x="0" y="10800"/>
                    </a:lnTo>
                    <a:cubicBezTo>
                      <a:pt x="0" y="4835"/>
                      <a:pt x="4284" y="0"/>
                      <a:pt x="9568"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8" name="Google Shape;148;p46"/>
            <p:cNvGrpSpPr/>
            <p:nvPr/>
          </p:nvGrpSpPr>
          <p:grpSpPr>
            <a:xfrm>
              <a:off x="371353" y="-1"/>
              <a:ext cx="231624" cy="1044303"/>
              <a:chOff x="-1" y="-1"/>
              <a:chExt cx="231623" cy="1044302"/>
            </a:xfrm>
          </p:grpSpPr>
          <p:sp>
            <p:nvSpPr>
              <p:cNvPr id="149" name="Google Shape;149;p46"/>
              <p:cNvSpPr/>
              <p:nvPr/>
            </p:nvSpPr>
            <p:spPr>
              <a:xfrm flipH="1">
                <a:off x="-1" y="629400"/>
                <a:ext cx="231623" cy="414901"/>
              </a:xfrm>
              <a:custGeom>
                <a:rect b="b" l="l" r="r" t="t"/>
                <a:pathLst>
                  <a:path extrusionOk="0" h="21600" w="2160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46"/>
              <p:cNvSpPr/>
              <p:nvPr/>
            </p:nvSpPr>
            <p:spPr>
              <a:xfrm flipH="1">
                <a:off x="-1" y="209999"/>
                <a:ext cx="231623" cy="834302"/>
              </a:xfrm>
              <a:custGeom>
                <a:rect b="b" l="l" r="r" t="t"/>
                <a:pathLst>
                  <a:path extrusionOk="0" h="21600" w="21600">
                    <a:moveTo>
                      <a:pt x="10800" y="0"/>
                    </a:moveTo>
                    <a:cubicBezTo>
                      <a:pt x="16765" y="0"/>
                      <a:pt x="21600" y="1342"/>
                      <a:pt x="21600" y="2998"/>
                    </a:cubicBezTo>
                    <a:lnTo>
                      <a:pt x="21600" y="21600"/>
                    </a:lnTo>
                    <a:lnTo>
                      <a:pt x="0" y="21600"/>
                    </a:lnTo>
                    <a:lnTo>
                      <a:pt x="0" y="2998"/>
                    </a:lnTo>
                    <a:cubicBezTo>
                      <a:pt x="0" y="1342"/>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46"/>
              <p:cNvSpPr/>
              <p:nvPr/>
            </p:nvSpPr>
            <p:spPr>
              <a:xfrm flipH="1">
                <a:off x="-1" y="419700"/>
                <a:ext cx="231623" cy="624601"/>
              </a:xfrm>
              <a:custGeom>
                <a:rect b="b" l="l" r="r" t="t"/>
                <a:pathLst>
                  <a:path extrusionOk="0" h="21600" w="2160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46"/>
              <p:cNvSpPr/>
              <p:nvPr/>
            </p:nvSpPr>
            <p:spPr>
              <a:xfrm flipH="1">
                <a:off x="-1" y="-1"/>
                <a:ext cx="231623" cy="1044302"/>
              </a:xfrm>
              <a:custGeom>
                <a:rect b="b" l="l" r="r" t="t"/>
                <a:pathLst>
                  <a:path extrusionOk="0" h="21600" w="21600">
                    <a:moveTo>
                      <a:pt x="10800" y="0"/>
                    </a:moveTo>
                    <a:cubicBezTo>
                      <a:pt x="16765" y="0"/>
                      <a:pt x="21600" y="1072"/>
                      <a:pt x="21600" y="2395"/>
                    </a:cubicBezTo>
                    <a:lnTo>
                      <a:pt x="21600" y="21600"/>
                    </a:lnTo>
                    <a:lnTo>
                      <a:pt x="0" y="21600"/>
                    </a:lnTo>
                    <a:lnTo>
                      <a:pt x="0" y="2395"/>
                    </a:lnTo>
                    <a:cubicBezTo>
                      <a:pt x="0" y="1072"/>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46"/>
              <p:cNvSpPr/>
              <p:nvPr/>
            </p:nvSpPr>
            <p:spPr>
              <a:xfrm flipH="1">
                <a:off x="0" y="839100"/>
                <a:ext cx="231622" cy="205201"/>
              </a:xfrm>
              <a:custGeom>
                <a:rect b="b" l="l" r="r" t="t"/>
                <a:pathLst>
                  <a:path extrusionOk="0" h="21600" w="21600">
                    <a:moveTo>
                      <a:pt x="9568" y="0"/>
                    </a:moveTo>
                    <a:lnTo>
                      <a:pt x="12032" y="0"/>
                    </a:lnTo>
                    <a:cubicBezTo>
                      <a:pt x="17316" y="0"/>
                      <a:pt x="21600" y="4835"/>
                      <a:pt x="21600" y="10800"/>
                    </a:cubicBezTo>
                    <a:lnTo>
                      <a:pt x="21600" y="21600"/>
                    </a:lnTo>
                    <a:lnTo>
                      <a:pt x="0" y="21600"/>
                    </a:lnTo>
                    <a:lnTo>
                      <a:pt x="0" y="10800"/>
                    </a:lnTo>
                    <a:cubicBezTo>
                      <a:pt x="0" y="4835"/>
                      <a:pt x="4284" y="0"/>
                      <a:pt x="9568"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4" name="Google Shape;154;p46"/>
            <p:cNvGrpSpPr/>
            <p:nvPr/>
          </p:nvGrpSpPr>
          <p:grpSpPr>
            <a:xfrm>
              <a:off x="742708" y="209998"/>
              <a:ext cx="231624" cy="834304"/>
              <a:chOff x="-1" y="-1"/>
              <a:chExt cx="231623" cy="834302"/>
            </a:xfrm>
          </p:grpSpPr>
          <p:sp>
            <p:nvSpPr>
              <p:cNvPr id="155" name="Google Shape;155;p46"/>
              <p:cNvSpPr/>
              <p:nvPr/>
            </p:nvSpPr>
            <p:spPr>
              <a:xfrm flipH="1">
                <a:off x="-1" y="419400"/>
                <a:ext cx="231623" cy="414901"/>
              </a:xfrm>
              <a:custGeom>
                <a:rect b="b" l="l" r="r" t="t"/>
                <a:pathLst>
                  <a:path extrusionOk="0" h="21600" w="2160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46"/>
              <p:cNvSpPr/>
              <p:nvPr/>
            </p:nvSpPr>
            <p:spPr>
              <a:xfrm flipH="1">
                <a:off x="-1" y="-1"/>
                <a:ext cx="231623" cy="834302"/>
              </a:xfrm>
              <a:custGeom>
                <a:rect b="b" l="l" r="r" t="t"/>
                <a:pathLst>
                  <a:path extrusionOk="0" h="21600" w="21600">
                    <a:moveTo>
                      <a:pt x="10800" y="0"/>
                    </a:moveTo>
                    <a:cubicBezTo>
                      <a:pt x="16765" y="0"/>
                      <a:pt x="21600" y="1342"/>
                      <a:pt x="21600" y="2998"/>
                    </a:cubicBezTo>
                    <a:lnTo>
                      <a:pt x="21600" y="21600"/>
                    </a:lnTo>
                    <a:lnTo>
                      <a:pt x="0" y="21600"/>
                    </a:lnTo>
                    <a:lnTo>
                      <a:pt x="0" y="2998"/>
                    </a:lnTo>
                    <a:cubicBezTo>
                      <a:pt x="0" y="1342"/>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46"/>
              <p:cNvSpPr/>
              <p:nvPr/>
            </p:nvSpPr>
            <p:spPr>
              <a:xfrm flipH="1">
                <a:off x="-1" y="209700"/>
                <a:ext cx="231623" cy="624601"/>
              </a:xfrm>
              <a:custGeom>
                <a:rect b="b" l="l" r="r" t="t"/>
                <a:pathLst>
                  <a:path extrusionOk="0" h="21600" w="2160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46"/>
              <p:cNvSpPr/>
              <p:nvPr/>
            </p:nvSpPr>
            <p:spPr>
              <a:xfrm flipH="1">
                <a:off x="0" y="629100"/>
                <a:ext cx="231622" cy="205201"/>
              </a:xfrm>
              <a:custGeom>
                <a:rect b="b" l="l" r="r" t="t"/>
                <a:pathLst>
                  <a:path extrusionOk="0" h="21600" w="21600">
                    <a:moveTo>
                      <a:pt x="9568" y="0"/>
                    </a:moveTo>
                    <a:lnTo>
                      <a:pt x="12032" y="0"/>
                    </a:lnTo>
                    <a:cubicBezTo>
                      <a:pt x="17316" y="0"/>
                      <a:pt x="21600" y="4835"/>
                      <a:pt x="21600" y="10800"/>
                    </a:cubicBezTo>
                    <a:lnTo>
                      <a:pt x="21600" y="21600"/>
                    </a:lnTo>
                    <a:lnTo>
                      <a:pt x="0" y="21600"/>
                    </a:lnTo>
                    <a:lnTo>
                      <a:pt x="0" y="10800"/>
                    </a:lnTo>
                    <a:cubicBezTo>
                      <a:pt x="0" y="4835"/>
                      <a:pt x="4284" y="0"/>
                      <a:pt x="9568"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9" name="Google Shape;159;p46"/>
            <p:cNvGrpSpPr/>
            <p:nvPr/>
          </p:nvGrpSpPr>
          <p:grpSpPr>
            <a:xfrm>
              <a:off x="1114062" y="419698"/>
              <a:ext cx="231624" cy="624604"/>
              <a:chOff x="-1" y="-1"/>
              <a:chExt cx="231623" cy="624602"/>
            </a:xfrm>
          </p:grpSpPr>
          <p:sp>
            <p:nvSpPr>
              <p:cNvPr id="160" name="Google Shape;160;p46"/>
              <p:cNvSpPr/>
              <p:nvPr/>
            </p:nvSpPr>
            <p:spPr>
              <a:xfrm flipH="1">
                <a:off x="-1" y="209699"/>
                <a:ext cx="231623" cy="414902"/>
              </a:xfrm>
              <a:custGeom>
                <a:rect b="b" l="l" r="r" t="t"/>
                <a:pathLst>
                  <a:path extrusionOk="0" h="21600" w="2160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46"/>
              <p:cNvSpPr/>
              <p:nvPr/>
            </p:nvSpPr>
            <p:spPr>
              <a:xfrm flipH="1">
                <a:off x="-1" y="-1"/>
                <a:ext cx="231623" cy="624602"/>
              </a:xfrm>
              <a:custGeom>
                <a:rect b="b" l="l" r="r" t="t"/>
                <a:pathLst>
                  <a:path extrusionOk="0" h="21600" w="2160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46"/>
              <p:cNvSpPr/>
              <p:nvPr/>
            </p:nvSpPr>
            <p:spPr>
              <a:xfrm flipH="1">
                <a:off x="0" y="419400"/>
                <a:ext cx="231622" cy="205201"/>
              </a:xfrm>
              <a:custGeom>
                <a:rect b="b" l="l" r="r" t="t"/>
                <a:pathLst>
                  <a:path extrusionOk="0" h="21600" w="21600">
                    <a:moveTo>
                      <a:pt x="9568" y="0"/>
                    </a:moveTo>
                    <a:lnTo>
                      <a:pt x="12032" y="0"/>
                    </a:lnTo>
                    <a:cubicBezTo>
                      <a:pt x="17316" y="0"/>
                      <a:pt x="21600" y="4835"/>
                      <a:pt x="21600" y="10800"/>
                    </a:cubicBezTo>
                    <a:lnTo>
                      <a:pt x="21600" y="21600"/>
                    </a:lnTo>
                    <a:lnTo>
                      <a:pt x="0" y="21600"/>
                    </a:lnTo>
                    <a:lnTo>
                      <a:pt x="0" y="10800"/>
                    </a:lnTo>
                    <a:cubicBezTo>
                      <a:pt x="0" y="4835"/>
                      <a:pt x="4284" y="0"/>
                      <a:pt x="9568"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3" name="Google Shape;163;p46"/>
            <p:cNvGrpSpPr/>
            <p:nvPr/>
          </p:nvGrpSpPr>
          <p:grpSpPr>
            <a:xfrm>
              <a:off x="1856699" y="-1"/>
              <a:ext cx="231603" cy="1044303"/>
              <a:chOff x="-1" y="-1"/>
              <a:chExt cx="231601" cy="1044302"/>
            </a:xfrm>
          </p:grpSpPr>
          <p:sp>
            <p:nvSpPr>
              <p:cNvPr id="164" name="Google Shape;164;p46"/>
              <p:cNvSpPr/>
              <p:nvPr/>
            </p:nvSpPr>
            <p:spPr>
              <a:xfrm flipH="1">
                <a:off x="-1" y="629400"/>
                <a:ext cx="231601" cy="414901"/>
              </a:xfrm>
              <a:custGeom>
                <a:rect b="b" l="l" r="r" t="t"/>
                <a:pathLst>
                  <a:path extrusionOk="0" h="21600" w="2160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46"/>
              <p:cNvSpPr/>
              <p:nvPr/>
            </p:nvSpPr>
            <p:spPr>
              <a:xfrm flipH="1">
                <a:off x="-1" y="209999"/>
                <a:ext cx="231601" cy="834302"/>
              </a:xfrm>
              <a:custGeom>
                <a:rect b="b" l="l" r="r" t="t"/>
                <a:pathLst>
                  <a:path extrusionOk="0" h="21600" w="21600">
                    <a:moveTo>
                      <a:pt x="10800" y="0"/>
                    </a:moveTo>
                    <a:cubicBezTo>
                      <a:pt x="16765" y="0"/>
                      <a:pt x="21600" y="1342"/>
                      <a:pt x="21600" y="2998"/>
                    </a:cubicBezTo>
                    <a:lnTo>
                      <a:pt x="21600" y="21600"/>
                    </a:lnTo>
                    <a:lnTo>
                      <a:pt x="0" y="21600"/>
                    </a:lnTo>
                    <a:lnTo>
                      <a:pt x="0" y="2998"/>
                    </a:lnTo>
                    <a:cubicBezTo>
                      <a:pt x="0" y="1342"/>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46"/>
              <p:cNvSpPr/>
              <p:nvPr/>
            </p:nvSpPr>
            <p:spPr>
              <a:xfrm flipH="1">
                <a:off x="-1" y="419700"/>
                <a:ext cx="231601" cy="624601"/>
              </a:xfrm>
              <a:custGeom>
                <a:rect b="b" l="l" r="r" t="t"/>
                <a:pathLst>
                  <a:path extrusionOk="0" h="21600" w="2160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46"/>
              <p:cNvSpPr/>
              <p:nvPr/>
            </p:nvSpPr>
            <p:spPr>
              <a:xfrm flipH="1">
                <a:off x="-1" y="-1"/>
                <a:ext cx="231601" cy="1044302"/>
              </a:xfrm>
              <a:custGeom>
                <a:rect b="b" l="l" r="r" t="t"/>
                <a:pathLst>
                  <a:path extrusionOk="0" h="21600" w="21600">
                    <a:moveTo>
                      <a:pt x="10800" y="0"/>
                    </a:moveTo>
                    <a:cubicBezTo>
                      <a:pt x="16765" y="0"/>
                      <a:pt x="21600" y="1072"/>
                      <a:pt x="21600" y="2395"/>
                    </a:cubicBezTo>
                    <a:lnTo>
                      <a:pt x="21600" y="21600"/>
                    </a:lnTo>
                    <a:lnTo>
                      <a:pt x="0" y="21600"/>
                    </a:lnTo>
                    <a:lnTo>
                      <a:pt x="0" y="2395"/>
                    </a:lnTo>
                    <a:cubicBezTo>
                      <a:pt x="0" y="1072"/>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46"/>
              <p:cNvSpPr/>
              <p:nvPr/>
            </p:nvSpPr>
            <p:spPr>
              <a:xfrm flipH="1">
                <a:off x="0" y="839100"/>
                <a:ext cx="231600" cy="205201"/>
              </a:xfrm>
              <a:custGeom>
                <a:rect b="b" l="l" r="r" t="t"/>
                <a:pathLst>
                  <a:path extrusionOk="0" h="21600" w="21600">
                    <a:moveTo>
                      <a:pt x="9569" y="0"/>
                    </a:moveTo>
                    <a:lnTo>
                      <a:pt x="12031" y="0"/>
                    </a:lnTo>
                    <a:cubicBezTo>
                      <a:pt x="17316" y="0"/>
                      <a:pt x="21600" y="4835"/>
                      <a:pt x="21600" y="10800"/>
                    </a:cubicBezTo>
                    <a:lnTo>
                      <a:pt x="21600" y="21600"/>
                    </a:lnTo>
                    <a:lnTo>
                      <a:pt x="0" y="21600"/>
                    </a:lnTo>
                    <a:lnTo>
                      <a:pt x="0" y="10800"/>
                    </a:lnTo>
                    <a:cubicBezTo>
                      <a:pt x="0" y="4835"/>
                      <a:pt x="4284" y="0"/>
                      <a:pt x="9569"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9" name="Google Shape;169;p46"/>
            <p:cNvGrpSpPr/>
            <p:nvPr/>
          </p:nvGrpSpPr>
          <p:grpSpPr>
            <a:xfrm>
              <a:off x="2228054" y="209998"/>
              <a:ext cx="231602" cy="834304"/>
              <a:chOff x="-1" y="-1"/>
              <a:chExt cx="231601" cy="834302"/>
            </a:xfrm>
          </p:grpSpPr>
          <p:sp>
            <p:nvSpPr>
              <p:cNvPr id="170" name="Google Shape;170;p46"/>
              <p:cNvSpPr/>
              <p:nvPr/>
            </p:nvSpPr>
            <p:spPr>
              <a:xfrm flipH="1">
                <a:off x="-1" y="419400"/>
                <a:ext cx="231601" cy="414901"/>
              </a:xfrm>
              <a:custGeom>
                <a:rect b="b" l="l" r="r" t="t"/>
                <a:pathLst>
                  <a:path extrusionOk="0" h="21600" w="2160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46"/>
              <p:cNvSpPr/>
              <p:nvPr/>
            </p:nvSpPr>
            <p:spPr>
              <a:xfrm flipH="1">
                <a:off x="-1" y="-1"/>
                <a:ext cx="231601" cy="834302"/>
              </a:xfrm>
              <a:custGeom>
                <a:rect b="b" l="l" r="r" t="t"/>
                <a:pathLst>
                  <a:path extrusionOk="0" h="21600" w="21600">
                    <a:moveTo>
                      <a:pt x="10800" y="0"/>
                    </a:moveTo>
                    <a:cubicBezTo>
                      <a:pt x="16765" y="0"/>
                      <a:pt x="21600" y="1342"/>
                      <a:pt x="21600" y="2998"/>
                    </a:cubicBezTo>
                    <a:lnTo>
                      <a:pt x="21600" y="21600"/>
                    </a:lnTo>
                    <a:lnTo>
                      <a:pt x="0" y="21600"/>
                    </a:lnTo>
                    <a:lnTo>
                      <a:pt x="0" y="2998"/>
                    </a:lnTo>
                    <a:cubicBezTo>
                      <a:pt x="0" y="1342"/>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46"/>
              <p:cNvSpPr/>
              <p:nvPr/>
            </p:nvSpPr>
            <p:spPr>
              <a:xfrm flipH="1">
                <a:off x="-1" y="209700"/>
                <a:ext cx="231601" cy="624601"/>
              </a:xfrm>
              <a:custGeom>
                <a:rect b="b" l="l" r="r" t="t"/>
                <a:pathLst>
                  <a:path extrusionOk="0" h="21600" w="2160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46"/>
              <p:cNvSpPr/>
              <p:nvPr/>
            </p:nvSpPr>
            <p:spPr>
              <a:xfrm flipH="1">
                <a:off x="0" y="629100"/>
                <a:ext cx="231600" cy="205201"/>
              </a:xfrm>
              <a:custGeom>
                <a:rect b="b" l="l" r="r" t="t"/>
                <a:pathLst>
                  <a:path extrusionOk="0" h="21600" w="21600">
                    <a:moveTo>
                      <a:pt x="9569" y="0"/>
                    </a:moveTo>
                    <a:lnTo>
                      <a:pt x="12031" y="0"/>
                    </a:lnTo>
                    <a:cubicBezTo>
                      <a:pt x="17316" y="0"/>
                      <a:pt x="21600" y="4835"/>
                      <a:pt x="21600" y="10800"/>
                    </a:cubicBezTo>
                    <a:lnTo>
                      <a:pt x="21600" y="21600"/>
                    </a:lnTo>
                    <a:lnTo>
                      <a:pt x="0" y="21600"/>
                    </a:lnTo>
                    <a:lnTo>
                      <a:pt x="0" y="10800"/>
                    </a:lnTo>
                    <a:cubicBezTo>
                      <a:pt x="0" y="4835"/>
                      <a:pt x="4284" y="0"/>
                      <a:pt x="9569"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4" name="Google Shape;174;p46"/>
            <p:cNvGrpSpPr/>
            <p:nvPr/>
          </p:nvGrpSpPr>
          <p:grpSpPr>
            <a:xfrm>
              <a:off x="2599408" y="419698"/>
              <a:ext cx="231602" cy="624604"/>
              <a:chOff x="-1" y="-1"/>
              <a:chExt cx="231601" cy="624602"/>
            </a:xfrm>
          </p:grpSpPr>
          <p:sp>
            <p:nvSpPr>
              <p:cNvPr id="175" name="Google Shape;175;p46"/>
              <p:cNvSpPr/>
              <p:nvPr/>
            </p:nvSpPr>
            <p:spPr>
              <a:xfrm flipH="1">
                <a:off x="-1" y="209699"/>
                <a:ext cx="231601" cy="414902"/>
              </a:xfrm>
              <a:custGeom>
                <a:rect b="b" l="l" r="r" t="t"/>
                <a:pathLst>
                  <a:path extrusionOk="0" h="21600" w="2160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46"/>
              <p:cNvSpPr/>
              <p:nvPr/>
            </p:nvSpPr>
            <p:spPr>
              <a:xfrm flipH="1">
                <a:off x="-1" y="-1"/>
                <a:ext cx="231601" cy="624602"/>
              </a:xfrm>
              <a:custGeom>
                <a:rect b="b" l="l" r="r" t="t"/>
                <a:pathLst>
                  <a:path extrusionOk="0" h="21600" w="2160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46"/>
              <p:cNvSpPr/>
              <p:nvPr/>
            </p:nvSpPr>
            <p:spPr>
              <a:xfrm flipH="1">
                <a:off x="0" y="419400"/>
                <a:ext cx="231600" cy="205201"/>
              </a:xfrm>
              <a:custGeom>
                <a:rect b="b" l="l" r="r" t="t"/>
                <a:pathLst>
                  <a:path extrusionOk="0" h="21600" w="21600">
                    <a:moveTo>
                      <a:pt x="9569" y="0"/>
                    </a:moveTo>
                    <a:lnTo>
                      <a:pt x="12031" y="0"/>
                    </a:lnTo>
                    <a:cubicBezTo>
                      <a:pt x="17316" y="0"/>
                      <a:pt x="21600" y="4835"/>
                      <a:pt x="21600" y="10800"/>
                    </a:cubicBezTo>
                    <a:lnTo>
                      <a:pt x="21600" y="21600"/>
                    </a:lnTo>
                    <a:lnTo>
                      <a:pt x="0" y="21600"/>
                    </a:lnTo>
                    <a:lnTo>
                      <a:pt x="0" y="10800"/>
                    </a:lnTo>
                    <a:cubicBezTo>
                      <a:pt x="0" y="4835"/>
                      <a:pt x="4284" y="0"/>
                      <a:pt x="9569"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8" name="Google Shape;178;p46"/>
            <p:cNvGrpSpPr/>
            <p:nvPr/>
          </p:nvGrpSpPr>
          <p:grpSpPr>
            <a:xfrm>
              <a:off x="3342117" y="-1"/>
              <a:ext cx="231602" cy="1044303"/>
              <a:chOff x="-1" y="-1"/>
              <a:chExt cx="231601" cy="1044302"/>
            </a:xfrm>
          </p:grpSpPr>
          <p:sp>
            <p:nvSpPr>
              <p:cNvPr id="179" name="Google Shape;179;p46"/>
              <p:cNvSpPr/>
              <p:nvPr/>
            </p:nvSpPr>
            <p:spPr>
              <a:xfrm flipH="1">
                <a:off x="-1" y="629400"/>
                <a:ext cx="231601" cy="414901"/>
              </a:xfrm>
              <a:custGeom>
                <a:rect b="b" l="l" r="r" t="t"/>
                <a:pathLst>
                  <a:path extrusionOk="0" h="21600" w="2160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46"/>
              <p:cNvSpPr/>
              <p:nvPr/>
            </p:nvSpPr>
            <p:spPr>
              <a:xfrm flipH="1">
                <a:off x="-1" y="209999"/>
                <a:ext cx="231601" cy="834302"/>
              </a:xfrm>
              <a:custGeom>
                <a:rect b="b" l="l" r="r" t="t"/>
                <a:pathLst>
                  <a:path extrusionOk="0" h="21600" w="21600">
                    <a:moveTo>
                      <a:pt x="10800" y="0"/>
                    </a:moveTo>
                    <a:cubicBezTo>
                      <a:pt x="16765" y="0"/>
                      <a:pt x="21600" y="1342"/>
                      <a:pt x="21600" y="2998"/>
                    </a:cubicBezTo>
                    <a:lnTo>
                      <a:pt x="21600" y="21600"/>
                    </a:lnTo>
                    <a:lnTo>
                      <a:pt x="0" y="21600"/>
                    </a:lnTo>
                    <a:lnTo>
                      <a:pt x="0" y="2998"/>
                    </a:lnTo>
                    <a:cubicBezTo>
                      <a:pt x="0" y="1342"/>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46"/>
              <p:cNvSpPr/>
              <p:nvPr/>
            </p:nvSpPr>
            <p:spPr>
              <a:xfrm flipH="1">
                <a:off x="-1" y="419700"/>
                <a:ext cx="231601" cy="624601"/>
              </a:xfrm>
              <a:custGeom>
                <a:rect b="b" l="l" r="r" t="t"/>
                <a:pathLst>
                  <a:path extrusionOk="0" h="21600" w="2160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46"/>
              <p:cNvSpPr/>
              <p:nvPr/>
            </p:nvSpPr>
            <p:spPr>
              <a:xfrm flipH="1">
                <a:off x="-1" y="-1"/>
                <a:ext cx="231601" cy="1044302"/>
              </a:xfrm>
              <a:custGeom>
                <a:rect b="b" l="l" r="r" t="t"/>
                <a:pathLst>
                  <a:path extrusionOk="0" h="21600" w="21600">
                    <a:moveTo>
                      <a:pt x="10800" y="0"/>
                    </a:moveTo>
                    <a:cubicBezTo>
                      <a:pt x="16765" y="0"/>
                      <a:pt x="21600" y="1072"/>
                      <a:pt x="21600" y="2395"/>
                    </a:cubicBezTo>
                    <a:lnTo>
                      <a:pt x="21600" y="21600"/>
                    </a:lnTo>
                    <a:lnTo>
                      <a:pt x="0" y="21600"/>
                    </a:lnTo>
                    <a:lnTo>
                      <a:pt x="0" y="2395"/>
                    </a:lnTo>
                    <a:cubicBezTo>
                      <a:pt x="0" y="1072"/>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46"/>
              <p:cNvSpPr/>
              <p:nvPr/>
            </p:nvSpPr>
            <p:spPr>
              <a:xfrm flipH="1">
                <a:off x="0" y="839100"/>
                <a:ext cx="231600" cy="205201"/>
              </a:xfrm>
              <a:custGeom>
                <a:rect b="b" l="l" r="r" t="t"/>
                <a:pathLst>
                  <a:path extrusionOk="0" h="21600" w="21600">
                    <a:moveTo>
                      <a:pt x="9569" y="0"/>
                    </a:moveTo>
                    <a:lnTo>
                      <a:pt x="12031" y="0"/>
                    </a:lnTo>
                    <a:cubicBezTo>
                      <a:pt x="17316" y="0"/>
                      <a:pt x="21600" y="4835"/>
                      <a:pt x="21600" y="10800"/>
                    </a:cubicBezTo>
                    <a:lnTo>
                      <a:pt x="21600" y="21600"/>
                    </a:lnTo>
                    <a:lnTo>
                      <a:pt x="0" y="21600"/>
                    </a:lnTo>
                    <a:lnTo>
                      <a:pt x="0" y="10800"/>
                    </a:lnTo>
                    <a:cubicBezTo>
                      <a:pt x="0" y="4835"/>
                      <a:pt x="4284" y="0"/>
                      <a:pt x="9569"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4" name="Google Shape;184;p46"/>
            <p:cNvGrpSpPr/>
            <p:nvPr/>
          </p:nvGrpSpPr>
          <p:grpSpPr>
            <a:xfrm>
              <a:off x="3713471" y="209998"/>
              <a:ext cx="231602" cy="834304"/>
              <a:chOff x="-1" y="-1"/>
              <a:chExt cx="231601" cy="834302"/>
            </a:xfrm>
          </p:grpSpPr>
          <p:sp>
            <p:nvSpPr>
              <p:cNvPr id="185" name="Google Shape;185;p46"/>
              <p:cNvSpPr/>
              <p:nvPr/>
            </p:nvSpPr>
            <p:spPr>
              <a:xfrm flipH="1">
                <a:off x="-1" y="419400"/>
                <a:ext cx="231601" cy="414901"/>
              </a:xfrm>
              <a:custGeom>
                <a:rect b="b" l="l" r="r" t="t"/>
                <a:pathLst>
                  <a:path extrusionOk="0" h="21600" w="2160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46"/>
              <p:cNvSpPr/>
              <p:nvPr/>
            </p:nvSpPr>
            <p:spPr>
              <a:xfrm flipH="1">
                <a:off x="-1" y="-1"/>
                <a:ext cx="231601" cy="834302"/>
              </a:xfrm>
              <a:custGeom>
                <a:rect b="b" l="l" r="r" t="t"/>
                <a:pathLst>
                  <a:path extrusionOk="0" h="21600" w="21600">
                    <a:moveTo>
                      <a:pt x="10800" y="0"/>
                    </a:moveTo>
                    <a:cubicBezTo>
                      <a:pt x="16765" y="0"/>
                      <a:pt x="21600" y="1342"/>
                      <a:pt x="21600" y="2998"/>
                    </a:cubicBezTo>
                    <a:lnTo>
                      <a:pt x="21600" y="21600"/>
                    </a:lnTo>
                    <a:lnTo>
                      <a:pt x="0" y="21600"/>
                    </a:lnTo>
                    <a:lnTo>
                      <a:pt x="0" y="2998"/>
                    </a:lnTo>
                    <a:cubicBezTo>
                      <a:pt x="0" y="1342"/>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46"/>
              <p:cNvSpPr/>
              <p:nvPr/>
            </p:nvSpPr>
            <p:spPr>
              <a:xfrm flipH="1">
                <a:off x="-1" y="209700"/>
                <a:ext cx="231601" cy="624601"/>
              </a:xfrm>
              <a:custGeom>
                <a:rect b="b" l="l" r="r" t="t"/>
                <a:pathLst>
                  <a:path extrusionOk="0" h="21600" w="2160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46"/>
              <p:cNvSpPr/>
              <p:nvPr/>
            </p:nvSpPr>
            <p:spPr>
              <a:xfrm flipH="1">
                <a:off x="0" y="629100"/>
                <a:ext cx="231600" cy="205201"/>
              </a:xfrm>
              <a:custGeom>
                <a:rect b="b" l="l" r="r" t="t"/>
                <a:pathLst>
                  <a:path extrusionOk="0" h="21600" w="21600">
                    <a:moveTo>
                      <a:pt x="9569" y="0"/>
                    </a:moveTo>
                    <a:lnTo>
                      <a:pt x="12031" y="0"/>
                    </a:lnTo>
                    <a:cubicBezTo>
                      <a:pt x="17316" y="0"/>
                      <a:pt x="21600" y="4835"/>
                      <a:pt x="21600" y="10800"/>
                    </a:cubicBezTo>
                    <a:lnTo>
                      <a:pt x="21600" y="21600"/>
                    </a:lnTo>
                    <a:lnTo>
                      <a:pt x="0" y="21600"/>
                    </a:lnTo>
                    <a:lnTo>
                      <a:pt x="0" y="10800"/>
                    </a:lnTo>
                    <a:cubicBezTo>
                      <a:pt x="0" y="4835"/>
                      <a:pt x="4284" y="0"/>
                      <a:pt x="9569"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9" name="Google Shape;189;p46"/>
            <p:cNvGrpSpPr/>
            <p:nvPr/>
          </p:nvGrpSpPr>
          <p:grpSpPr>
            <a:xfrm>
              <a:off x="1485345" y="209998"/>
              <a:ext cx="231602" cy="834304"/>
              <a:chOff x="-1" y="-1"/>
              <a:chExt cx="231601" cy="834302"/>
            </a:xfrm>
          </p:grpSpPr>
          <p:sp>
            <p:nvSpPr>
              <p:cNvPr id="190" name="Google Shape;190;p46"/>
              <p:cNvSpPr/>
              <p:nvPr/>
            </p:nvSpPr>
            <p:spPr>
              <a:xfrm flipH="1">
                <a:off x="-1" y="419400"/>
                <a:ext cx="231601" cy="414901"/>
              </a:xfrm>
              <a:custGeom>
                <a:rect b="b" l="l" r="r" t="t"/>
                <a:pathLst>
                  <a:path extrusionOk="0" h="21600" w="2160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46"/>
              <p:cNvSpPr/>
              <p:nvPr/>
            </p:nvSpPr>
            <p:spPr>
              <a:xfrm flipH="1">
                <a:off x="-1" y="-1"/>
                <a:ext cx="231601" cy="834302"/>
              </a:xfrm>
              <a:custGeom>
                <a:rect b="b" l="l" r="r" t="t"/>
                <a:pathLst>
                  <a:path extrusionOk="0" h="21600" w="21600">
                    <a:moveTo>
                      <a:pt x="10800" y="0"/>
                    </a:moveTo>
                    <a:cubicBezTo>
                      <a:pt x="16765" y="0"/>
                      <a:pt x="21600" y="1342"/>
                      <a:pt x="21600" y="2998"/>
                    </a:cubicBezTo>
                    <a:lnTo>
                      <a:pt x="21600" y="21600"/>
                    </a:lnTo>
                    <a:lnTo>
                      <a:pt x="0" y="21600"/>
                    </a:lnTo>
                    <a:lnTo>
                      <a:pt x="0" y="2998"/>
                    </a:lnTo>
                    <a:cubicBezTo>
                      <a:pt x="0" y="1342"/>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46"/>
              <p:cNvSpPr/>
              <p:nvPr/>
            </p:nvSpPr>
            <p:spPr>
              <a:xfrm flipH="1">
                <a:off x="-1" y="209700"/>
                <a:ext cx="231601" cy="624601"/>
              </a:xfrm>
              <a:custGeom>
                <a:rect b="b" l="l" r="r" t="t"/>
                <a:pathLst>
                  <a:path extrusionOk="0" h="21600" w="2160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46"/>
              <p:cNvSpPr/>
              <p:nvPr/>
            </p:nvSpPr>
            <p:spPr>
              <a:xfrm flipH="1">
                <a:off x="0" y="629100"/>
                <a:ext cx="231600" cy="205201"/>
              </a:xfrm>
              <a:custGeom>
                <a:rect b="b" l="l" r="r" t="t"/>
                <a:pathLst>
                  <a:path extrusionOk="0" h="21600" w="21600">
                    <a:moveTo>
                      <a:pt x="9569" y="0"/>
                    </a:moveTo>
                    <a:lnTo>
                      <a:pt x="12031" y="0"/>
                    </a:lnTo>
                    <a:cubicBezTo>
                      <a:pt x="17316" y="0"/>
                      <a:pt x="21600" y="4835"/>
                      <a:pt x="21600" y="10800"/>
                    </a:cubicBezTo>
                    <a:lnTo>
                      <a:pt x="21600" y="21600"/>
                    </a:lnTo>
                    <a:lnTo>
                      <a:pt x="0" y="21600"/>
                    </a:lnTo>
                    <a:lnTo>
                      <a:pt x="0" y="10800"/>
                    </a:lnTo>
                    <a:cubicBezTo>
                      <a:pt x="0" y="4835"/>
                      <a:pt x="4284" y="0"/>
                      <a:pt x="9569"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4" name="Google Shape;194;p46"/>
            <p:cNvGrpSpPr/>
            <p:nvPr/>
          </p:nvGrpSpPr>
          <p:grpSpPr>
            <a:xfrm>
              <a:off x="4084826" y="419698"/>
              <a:ext cx="231602" cy="624604"/>
              <a:chOff x="-1" y="-1"/>
              <a:chExt cx="231601" cy="624602"/>
            </a:xfrm>
          </p:grpSpPr>
          <p:sp>
            <p:nvSpPr>
              <p:cNvPr id="195" name="Google Shape;195;p46"/>
              <p:cNvSpPr/>
              <p:nvPr/>
            </p:nvSpPr>
            <p:spPr>
              <a:xfrm flipH="1">
                <a:off x="-1" y="209699"/>
                <a:ext cx="231601" cy="414902"/>
              </a:xfrm>
              <a:custGeom>
                <a:rect b="b" l="l" r="r" t="t"/>
                <a:pathLst>
                  <a:path extrusionOk="0" h="21600" w="2160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46"/>
              <p:cNvSpPr/>
              <p:nvPr/>
            </p:nvSpPr>
            <p:spPr>
              <a:xfrm flipH="1">
                <a:off x="-1" y="-1"/>
                <a:ext cx="231601" cy="624602"/>
              </a:xfrm>
              <a:custGeom>
                <a:rect b="b" l="l" r="r" t="t"/>
                <a:pathLst>
                  <a:path extrusionOk="0" h="21600" w="2160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46"/>
              <p:cNvSpPr/>
              <p:nvPr/>
            </p:nvSpPr>
            <p:spPr>
              <a:xfrm flipH="1">
                <a:off x="0" y="419400"/>
                <a:ext cx="231600" cy="205201"/>
              </a:xfrm>
              <a:custGeom>
                <a:rect b="b" l="l" r="r" t="t"/>
                <a:pathLst>
                  <a:path extrusionOk="0" h="21600" w="21600">
                    <a:moveTo>
                      <a:pt x="9569" y="0"/>
                    </a:moveTo>
                    <a:lnTo>
                      <a:pt x="12031" y="0"/>
                    </a:lnTo>
                    <a:cubicBezTo>
                      <a:pt x="17316" y="0"/>
                      <a:pt x="21600" y="4835"/>
                      <a:pt x="21600" y="10800"/>
                    </a:cubicBezTo>
                    <a:lnTo>
                      <a:pt x="21600" y="21600"/>
                    </a:lnTo>
                    <a:lnTo>
                      <a:pt x="0" y="21600"/>
                    </a:lnTo>
                    <a:lnTo>
                      <a:pt x="0" y="10800"/>
                    </a:lnTo>
                    <a:cubicBezTo>
                      <a:pt x="0" y="4835"/>
                      <a:pt x="4284" y="0"/>
                      <a:pt x="9569"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8" name="Google Shape;198;p46"/>
            <p:cNvGrpSpPr/>
            <p:nvPr/>
          </p:nvGrpSpPr>
          <p:grpSpPr>
            <a:xfrm>
              <a:off x="2970762" y="209998"/>
              <a:ext cx="231603" cy="834304"/>
              <a:chOff x="-1" y="-1"/>
              <a:chExt cx="231601" cy="834302"/>
            </a:xfrm>
          </p:grpSpPr>
          <p:sp>
            <p:nvSpPr>
              <p:cNvPr id="199" name="Google Shape;199;p46"/>
              <p:cNvSpPr/>
              <p:nvPr/>
            </p:nvSpPr>
            <p:spPr>
              <a:xfrm flipH="1">
                <a:off x="-1" y="419400"/>
                <a:ext cx="231601" cy="414901"/>
              </a:xfrm>
              <a:custGeom>
                <a:rect b="b" l="l" r="r" t="t"/>
                <a:pathLst>
                  <a:path extrusionOk="0" h="21600" w="2160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46"/>
              <p:cNvSpPr/>
              <p:nvPr/>
            </p:nvSpPr>
            <p:spPr>
              <a:xfrm flipH="1">
                <a:off x="-1" y="-1"/>
                <a:ext cx="231601" cy="834302"/>
              </a:xfrm>
              <a:custGeom>
                <a:rect b="b" l="l" r="r" t="t"/>
                <a:pathLst>
                  <a:path extrusionOk="0" h="21600" w="21600">
                    <a:moveTo>
                      <a:pt x="10800" y="0"/>
                    </a:moveTo>
                    <a:cubicBezTo>
                      <a:pt x="16765" y="0"/>
                      <a:pt x="21600" y="1342"/>
                      <a:pt x="21600" y="2998"/>
                    </a:cubicBezTo>
                    <a:lnTo>
                      <a:pt x="21600" y="21600"/>
                    </a:lnTo>
                    <a:lnTo>
                      <a:pt x="0" y="21600"/>
                    </a:lnTo>
                    <a:lnTo>
                      <a:pt x="0" y="2998"/>
                    </a:lnTo>
                    <a:cubicBezTo>
                      <a:pt x="0" y="1342"/>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46"/>
              <p:cNvSpPr/>
              <p:nvPr/>
            </p:nvSpPr>
            <p:spPr>
              <a:xfrm flipH="1">
                <a:off x="-1" y="209700"/>
                <a:ext cx="231601" cy="624601"/>
              </a:xfrm>
              <a:custGeom>
                <a:rect b="b" l="l" r="r" t="t"/>
                <a:pathLst>
                  <a:path extrusionOk="0" h="21600" w="2160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46"/>
              <p:cNvSpPr/>
              <p:nvPr/>
            </p:nvSpPr>
            <p:spPr>
              <a:xfrm flipH="1">
                <a:off x="0" y="629100"/>
                <a:ext cx="231600" cy="205201"/>
              </a:xfrm>
              <a:custGeom>
                <a:rect b="b" l="l" r="r" t="t"/>
                <a:pathLst>
                  <a:path extrusionOk="0" h="21600" w="21600">
                    <a:moveTo>
                      <a:pt x="9569" y="0"/>
                    </a:moveTo>
                    <a:lnTo>
                      <a:pt x="12031" y="0"/>
                    </a:lnTo>
                    <a:cubicBezTo>
                      <a:pt x="17316" y="0"/>
                      <a:pt x="21600" y="4835"/>
                      <a:pt x="21600" y="10800"/>
                    </a:cubicBezTo>
                    <a:lnTo>
                      <a:pt x="21600" y="21600"/>
                    </a:lnTo>
                    <a:lnTo>
                      <a:pt x="0" y="21600"/>
                    </a:lnTo>
                    <a:lnTo>
                      <a:pt x="0" y="10800"/>
                    </a:lnTo>
                    <a:cubicBezTo>
                      <a:pt x="0" y="4835"/>
                      <a:pt x="4284" y="0"/>
                      <a:pt x="9569"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3" name="Google Shape;203;p46"/>
            <p:cNvGrpSpPr/>
            <p:nvPr/>
          </p:nvGrpSpPr>
          <p:grpSpPr>
            <a:xfrm>
              <a:off x="4456180" y="209998"/>
              <a:ext cx="231602" cy="834304"/>
              <a:chOff x="-1" y="-1"/>
              <a:chExt cx="231601" cy="834302"/>
            </a:xfrm>
          </p:grpSpPr>
          <p:sp>
            <p:nvSpPr>
              <p:cNvPr id="204" name="Google Shape;204;p46"/>
              <p:cNvSpPr/>
              <p:nvPr/>
            </p:nvSpPr>
            <p:spPr>
              <a:xfrm flipH="1">
                <a:off x="-1" y="419400"/>
                <a:ext cx="231601" cy="414901"/>
              </a:xfrm>
              <a:custGeom>
                <a:rect b="b" l="l" r="r" t="t"/>
                <a:pathLst>
                  <a:path extrusionOk="0" h="21600" w="2160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46"/>
              <p:cNvSpPr/>
              <p:nvPr/>
            </p:nvSpPr>
            <p:spPr>
              <a:xfrm flipH="1">
                <a:off x="-1" y="-1"/>
                <a:ext cx="231601" cy="834302"/>
              </a:xfrm>
              <a:custGeom>
                <a:rect b="b" l="l" r="r" t="t"/>
                <a:pathLst>
                  <a:path extrusionOk="0" h="21600" w="21600">
                    <a:moveTo>
                      <a:pt x="10800" y="0"/>
                    </a:moveTo>
                    <a:cubicBezTo>
                      <a:pt x="16765" y="0"/>
                      <a:pt x="21600" y="1342"/>
                      <a:pt x="21600" y="2998"/>
                    </a:cubicBezTo>
                    <a:lnTo>
                      <a:pt x="21600" y="21600"/>
                    </a:lnTo>
                    <a:lnTo>
                      <a:pt x="0" y="21600"/>
                    </a:lnTo>
                    <a:lnTo>
                      <a:pt x="0" y="2998"/>
                    </a:lnTo>
                    <a:cubicBezTo>
                      <a:pt x="0" y="1342"/>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46"/>
              <p:cNvSpPr/>
              <p:nvPr/>
            </p:nvSpPr>
            <p:spPr>
              <a:xfrm flipH="1">
                <a:off x="-1" y="209700"/>
                <a:ext cx="231601" cy="624601"/>
              </a:xfrm>
              <a:custGeom>
                <a:rect b="b" l="l" r="r" t="t"/>
                <a:pathLst>
                  <a:path extrusionOk="0" h="21600" w="2160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46"/>
              <p:cNvSpPr/>
              <p:nvPr/>
            </p:nvSpPr>
            <p:spPr>
              <a:xfrm flipH="1">
                <a:off x="0" y="629100"/>
                <a:ext cx="231600" cy="205201"/>
              </a:xfrm>
              <a:custGeom>
                <a:rect b="b" l="l" r="r" t="t"/>
                <a:pathLst>
                  <a:path extrusionOk="0" h="21600" w="21600">
                    <a:moveTo>
                      <a:pt x="9569" y="0"/>
                    </a:moveTo>
                    <a:lnTo>
                      <a:pt x="12031" y="0"/>
                    </a:lnTo>
                    <a:cubicBezTo>
                      <a:pt x="17316" y="0"/>
                      <a:pt x="21600" y="4835"/>
                      <a:pt x="21600" y="10800"/>
                    </a:cubicBezTo>
                    <a:lnTo>
                      <a:pt x="21600" y="21600"/>
                    </a:lnTo>
                    <a:lnTo>
                      <a:pt x="0" y="21600"/>
                    </a:lnTo>
                    <a:lnTo>
                      <a:pt x="0" y="10800"/>
                    </a:lnTo>
                    <a:cubicBezTo>
                      <a:pt x="0" y="4835"/>
                      <a:pt x="4284" y="0"/>
                      <a:pt x="9569"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8" name="Google Shape;208;p46"/>
            <p:cNvGrpSpPr/>
            <p:nvPr/>
          </p:nvGrpSpPr>
          <p:grpSpPr>
            <a:xfrm>
              <a:off x="4827534" y="-1"/>
              <a:ext cx="231602" cy="1044303"/>
              <a:chOff x="-1" y="-1"/>
              <a:chExt cx="231601" cy="1044302"/>
            </a:xfrm>
          </p:grpSpPr>
          <p:sp>
            <p:nvSpPr>
              <p:cNvPr id="209" name="Google Shape;209;p46"/>
              <p:cNvSpPr/>
              <p:nvPr/>
            </p:nvSpPr>
            <p:spPr>
              <a:xfrm flipH="1">
                <a:off x="-1" y="629400"/>
                <a:ext cx="231601" cy="414901"/>
              </a:xfrm>
              <a:custGeom>
                <a:rect b="b" l="l" r="r" t="t"/>
                <a:pathLst>
                  <a:path extrusionOk="0" h="21600" w="2160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46"/>
              <p:cNvSpPr/>
              <p:nvPr/>
            </p:nvSpPr>
            <p:spPr>
              <a:xfrm flipH="1">
                <a:off x="-1" y="209999"/>
                <a:ext cx="231601" cy="834302"/>
              </a:xfrm>
              <a:custGeom>
                <a:rect b="b" l="l" r="r" t="t"/>
                <a:pathLst>
                  <a:path extrusionOk="0" h="21600" w="21600">
                    <a:moveTo>
                      <a:pt x="10800" y="0"/>
                    </a:moveTo>
                    <a:cubicBezTo>
                      <a:pt x="16765" y="0"/>
                      <a:pt x="21600" y="1342"/>
                      <a:pt x="21600" y="2998"/>
                    </a:cubicBezTo>
                    <a:lnTo>
                      <a:pt x="21600" y="21600"/>
                    </a:lnTo>
                    <a:lnTo>
                      <a:pt x="0" y="21600"/>
                    </a:lnTo>
                    <a:lnTo>
                      <a:pt x="0" y="2998"/>
                    </a:lnTo>
                    <a:cubicBezTo>
                      <a:pt x="0" y="1342"/>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46"/>
              <p:cNvSpPr/>
              <p:nvPr/>
            </p:nvSpPr>
            <p:spPr>
              <a:xfrm flipH="1">
                <a:off x="-1" y="419700"/>
                <a:ext cx="231601" cy="624601"/>
              </a:xfrm>
              <a:custGeom>
                <a:rect b="b" l="l" r="r" t="t"/>
                <a:pathLst>
                  <a:path extrusionOk="0" h="21600" w="2160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46"/>
              <p:cNvSpPr/>
              <p:nvPr/>
            </p:nvSpPr>
            <p:spPr>
              <a:xfrm flipH="1">
                <a:off x="-1" y="-1"/>
                <a:ext cx="231601" cy="1044302"/>
              </a:xfrm>
              <a:custGeom>
                <a:rect b="b" l="l" r="r" t="t"/>
                <a:pathLst>
                  <a:path extrusionOk="0" h="21600" w="21600">
                    <a:moveTo>
                      <a:pt x="10800" y="0"/>
                    </a:moveTo>
                    <a:cubicBezTo>
                      <a:pt x="16765" y="0"/>
                      <a:pt x="21600" y="1072"/>
                      <a:pt x="21600" y="2395"/>
                    </a:cubicBezTo>
                    <a:lnTo>
                      <a:pt x="21600" y="21600"/>
                    </a:lnTo>
                    <a:lnTo>
                      <a:pt x="0" y="21600"/>
                    </a:lnTo>
                    <a:lnTo>
                      <a:pt x="0" y="2395"/>
                    </a:lnTo>
                    <a:cubicBezTo>
                      <a:pt x="0" y="1072"/>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46"/>
              <p:cNvSpPr/>
              <p:nvPr/>
            </p:nvSpPr>
            <p:spPr>
              <a:xfrm flipH="1">
                <a:off x="0" y="839100"/>
                <a:ext cx="231600" cy="205201"/>
              </a:xfrm>
              <a:custGeom>
                <a:rect b="b" l="l" r="r" t="t"/>
                <a:pathLst>
                  <a:path extrusionOk="0" h="21600" w="21600">
                    <a:moveTo>
                      <a:pt x="9569" y="0"/>
                    </a:moveTo>
                    <a:lnTo>
                      <a:pt x="12031" y="0"/>
                    </a:lnTo>
                    <a:cubicBezTo>
                      <a:pt x="17316" y="0"/>
                      <a:pt x="21600" y="4835"/>
                      <a:pt x="21600" y="10800"/>
                    </a:cubicBezTo>
                    <a:lnTo>
                      <a:pt x="21600" y="21600"/>
                    </a:lnTo>
                    <a:lnTo>
                      <a:pt x="0" y="21600"/>
                    </a:lnTo>
                    <a:lnTo>
                      <a:pt x="0" y="10800"/>
                    </a:lnTo>
                    <a:cubicBezTo>
                      <a:pt x="0" y="4835"/>
                      <a:pt x="4284" y="0"/>
                      <a:pt x="9569"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4" name="Google Shape;214;p46"/>
            <p:cNvGrpSpPr/>
            <p:nvPr/>
          </p:nvGrpSpPr>
          <p:grpSpPr>
            <a:xfrm>
              <a:off x="5198889" y="209998"/>
              <a:ext cx="231602" cy="834304"/>
              <a:chOff x="-1" y="-1"/>
              <a:chExt cx="231601" cy="834302"/>
            </a:xfrm>
          </p:grpSpPr>
          <p:sp>
            <p:nvSpPr>
              <p:cNvPr id="215" name="Google Shape;215;p46"/>
              <p:cNvSpPr/>
              <p:nvPr/>
            </p:nvSpPr>
            <p:spPr>
              <a:xfrm flipH="1">
                <a:off x="-1" y="419400"/>
                <a:ext cx="231601" cy="414901"/>
              </a:xfrm>
              <a:custGeom>
                <a:rect b="b" l="l" r="r" t="t"/>
                <a:pathLst>
                  <a:path extrusionOk="0" h="21600" w="2160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46"/>
              <p:cNvSpPr/>
              <p:nvPr/>
            </p:nvSpPr>
            <p:spPr>
              <a:xfrm flipH="1">
                <a:off x="-1" y="-1"/>
                <a:ext cx="231601" cy="834302"/>
              </a:xfrm>
              <a:custGeom>
                <a:rect b="b" l="l" r="r" t="t"/>
                <a:pathLst>
                  <a:path extrusionOk="0" h="21600" w="21600">
                    <a:moveTo>
                      <a:pt x="10800" y="0"/>
                    </a:moveTo>
                    <a:cubicBezTo>
                      <a:pt x="16765" y="0"/>
                      <a:pt x="21600" y="1342"/>
                      <a:pt x="21600" y="2998"/>
                    </a:cubicBezTo>
                    <a:lnTo>
                      <a:pt x="21600" y="21600"/>
                    </a:lnTo>
                    <a:lnTo>
                      <a:pt x="0" y="21600"/>
                    </a:lnTo>
                    <a:lnTo>
                      <a:pt x="0" y="2998"/>
                    </a:lnTo>
                    <a:cubicBezTo>
                      <a:pt x="0" y="1342"/>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46"/>
              <p:cNvSpPr/>
              <p:nvPr/>
            </p:nvSpPr>
            <p:spPr>
              <a:xfrm flipH="1">
                <a:off x="-1" y="209700"/>
                <a:ext cx="231601" cy="624601"/>
              </a:xfrm>
              <a:custGeom>
                <a:rect b="b" l="l" r="r" t="t"/>
                <a:pathLst>
                  <a:path extrusionOk="0" h="21600" w="2160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46"/>
              <p:cNvSpPr/>
              <p:nvPr/>
            </p:nvSpPr>
            <p:spPr>
              <a:xfrm flipH="1">
                <a:off x="0" y="629100"/>
                <a:ext cx="231600" cy="205201"/>
              </a:xfrm>
              <a:custGeom>
                <a:rect b="b" l="l" r="r" t="t"/>
                <a:pathLst>
                  <a:path extrusionOk="0" h="21600" w="21600">
                    <a:moveTo>
                      <a:pt x="9569" y="0"/>
                    </a:moveTo>
                    <a:lnTo>
                      <a:pt x="12031" y="0"/>
                    </a:lnTo>
                    <a:cubicBezTo>
                      <a:pt x="17316" y="0"/>
                      <a:pt x="21600" y="4835"/>
                      <a:pt x="21600" y="10800"/>
                    </a:cubicBezTo>
                    <a:lnTo>
                      <a:pt x="21600" y="21600"/>
                    </a:lnTo>
                    <a:lnTo>
                      <a:pt x="0" y="21600"/>
                    </a:lnTo>
                    <a:lnTo>
                      <a:pt x="0" y="10800"/>
                    </a:lnTo>
                    <a:cubicBezTo>
                      <a:pt x="0" y="4835"/>
                      <a:pt x="4284" y="0"/>
                      <a:pt x="9569"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9" name="Google Shape;219;p46"/>
            <p:cNvGrpSpPr/>
            <p:nvPr/>
          </p:nvGrpSpPr>
          <p:grpSpPr>
            <a:xfrm>
              <a:off x="5570243" y="419698"/>
              <a:ext cx="231602" cy="624604"/>
              <a:chOff x="-1" y="-1"/>
              <a:chExt cx="231601" cy="624602"/>
            </a:xfrm>
          </p:grpSpPr>
          <p:sp>
            <p:nvSpPr>
              <p:cNvPr id="220" name="Google Shape;220;p46"/>
              <p:cNvSpPr/>
              <p:nvPr/>
            </p:nvSpPr>
            <p:spPr>
              <a:xfrm flipH="1">
                <a:off x="-1" y="209699"/>
                <a:ext cx="231601" cy="414902"/>
              </a:xfrm>
              <a:custGeom>
                <a:rect b="b" l="l" r="r" t="t"/>
                <a:pathLst>
                  <a:path extrusionOk="0" h="21600" w="2160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46"/>
              <p:cNvSpPr/>
              <p:nvPr/>
            </p:nvSpPr>
            <p:spPr>
              <a:xfrm flipH="1">
                <a:off x="-1" y="-1"/>
                <a:ext cx="231601" cy="624602"/>
              </a:xfrm>
              <a:custGeom>
                <a:rect b="b" l="l" r="r" t="t"/>
                <a:pathLst>
                  <a:path extrusionOk="0" h="21600" w="2160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46"/>
              <p:cNvSpPr/>
              <p:nvPr/>
            </p:nvSpPr>
            <p:spPr>
              <a:xfrm flipH="1">
                <a:off x="0" y="419400"/>
                <a:ext cx="231600" cy="205201"/>
              </a:xfrm>
              <a:custGeom>
                <a:rect b="b" l="l" r="r" t="t"/>
                <a:pathLst>
                  <a:path extrusionOk="0" h="21600" w="21600">
                    <a:moveTo>
                      <a:pt x="9569" y="0"/>
                    </a:moveTo>
                    <a:lnTo>
                      <a:pt x="12031" y="0"/>
                    </a:lnTo>
                    <a:cubicBezTo>
                      <a:pt x="17316" y="0"/>
                      <a:pt x="21600" y="4835"/>
                      <a:pt x="21600" y="10800"/>
                    </a:cubicBezTo>
                    <a:lnTo>
                      <a:pt x="21600" y="21600"/>
                    </a:lnTo>
                    <a:lnTo>
                      <a:pt x="0" y="21600"/>
                    </a:lnTo>
                    <a:lnTo>
                      <a:pt x="0" y="10800"/>
                    </a:lnTo>
                    <a:cubicBezTo>
                      <a:pt x="0" y="4835"/>
                      <a:pt x="4284" y="0"/>
                      <a:pt x="9569"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3" name="Google Shape;223;p46"/>
            <p:cNvGrpSpPr/>
            <p:nvPr/>
          </p:nvGrpSpPr>
          <p:grpSpPr>
            <a:xfrm>
              <a:off x="5941598" y="209998"/>
              <a:ext cx="231602" cy="834304"/>
              <a:chOff x="-1" y="-1"/>
              <a:chExt cx="231601" cy="834302"/>
            </a:xfrm>
          </p:grpSpPr>
          <p:sp>
            <p:nvSpPr>
              <p:cNvPr id="224" name="Google Shape;224;p46"/>
              <p:cNvSpPr/>
              <p:nvPr/>
            </p:nvSpPr>
            <p:spPr>
              <a:xfrm flipH="1">
                <a:off x="-1" y="419400"/>
                <a:ext cx="231601" cy="414901"/>
              </a:xfrm>
              <a:custGeom>
                <a:rect b="b" l="l" r="r" t="t"/>
                <a:pathLst>
                  <a:path extrusionOk="0" h="21600" w="2160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46"/>
              <p:cNvSpPr/>
              <p:nvPr/>
            </p:nvSpPr>
            <p:spPr>
              <a:xfrm flipH="1">
                <a:off x="-1" y="-1"/>
                <a:ext cx="231601" cy="834302"/>
              </a:xfrm>
              <a:custGeom>
                <a:rect b="b" l="l" r="r" t="t"/>
                <a:pathLst>
                  <a:path extrusionOk="0" h="21600" w="21600">
                    <a:moveTo>
                      <a:pt x="10800" y="0"/>
                    </a:moveTo>
                    <a:cubicBezTo>
                      <a:pt x="16765" y="0"/>
                      <a:pt x="21600" y="1342"/>
                      <a:pt x="21600" y="2998"/>
                    </a:cubicBezTo>
                    <a:lnTo>
                      <a:pt x="21600" y="21600"/>
                    </a:lnTo>
                    <a:lnTo>
                      <a:pt x="0" y="21600"/>
                    </a:lnTo>
                    <a:lnTo>
                      <a:pt x="0" y="2998"/>
                    </a:lnTo>
                    <a:cubicBezTo>
                      <a:pt x="0" y="1342"/>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46"/>
              <p:cNvSpPr/>
              <p:nvPr/>
            </p:nvSpPr>
            <p:spPr>
              <a:xfrm flipH="1">
                <a:off x="-1" y="209700"/>
                <a:ext cx="231601" cy="624601"/>
              </a:xfrm>
              <a:custGeom>
                <a:rect b="b" l="l" r="r" t="t"/>
                <a:pathLst>
                  <a:path extrusionOk="0" h="21600" w="2160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46"/>
              <p:cNvSpPr/>
              <p:nvPr/>
            </p:nvSpPr>
            <p:spPr>
              <a:xfrm flipH="1">
                <a:off x="0" y="629100"/>
                <a:ext cx="231600" cy="205201"/>
              </a:xfrm>
              <a:custGeom>
                <a:rect b="b" l="l" r="r" t="t"/>
                <a:pathLst>
                  <a:path extrusionOk="0" h="21600" w="21600">
                    <a:moveTo>
                      <a:pt x="9569" y="0"/>
                    </a:moveTo>
                    <a:lnTo>
                      <a:pt x="12031" y="0"/>
                    </a:lnTo>
                    <a:cubicBezTo>
                      <a:pt x="17316" y="0"/>
                      <a:pt x="21600" y="4835"/>
                      <a:pt x="21600" y="10800"/>
                    </a:cubicBezTo>
                    <a:lnTo>
                      <a:pt x="21600" y="21600"/>
                    </a:lnTo>
                    <a:lnTo>
                      <a:pt x="0" y="21600"/>
                    </a:lnTo>
                    <a:lnTo>
                      <a:pt x="0" y="10800"/>
                    </a:lnTo>
                    <a:cubicBezTo>
                      <a:pt x="0" y="4835"/>
                      <a:pt x="4284" y="0"/>
                      <a:pt x="9569"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8" name="Google Shape;228;p46"/>
            <p:cNvGrpSpPr/>
            <p:nvPr/>
          </p:nvGrpSpPr>
          <p:grpSpPr>
            <a:xfrm>
              <a:off x="6312952" y="-1"/>
              <a:ext cx="231602" cy="1044303"/>
              <a:chOff x="-1" y="-1"/>
              <a:chExt cx="231601" cy="1044302"/>
            </a:xfrm>
          </p:grpSpPr>
          <p:sp>
            <p:nvSpPr>
              <p:cNvPr id="229" name="Google Shape;229;p46"/>
              <p:cNvSpPr/>
              <p:nvPr/>
            </p:nvSpPr>
            <p:spPr>
              <a:xfrm flipH="1">
                <a:off x="-1" y="629400"/>
                <a:ext cx="231601" cy="414901"/>
              </a:xfrm>
              <a:custGeom>
                <a:rect b="b" l="l" r="r" t="t"/>
                <a:pathLst>
                  <a:path extrusionOk="0" h="21600" w="2160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46"/>
              <p:cNvSpPr/>
              <p:nvPr/>
            </p:nvSpPr>
            <p:spPr>
              <a:xfrm flipH="1">
                <a:off x="-1" y="209999"/>
                <a:ext cx="231601" cy="834302"/>
              </a:xfrm>
              <a:custGeom>
                <a:rect b="b" l="l" r="r" t="t"/>
                <a:pathLst>
                  <a:path extrusionOk="0" h="21600" w="21600">
                    <a:moveTo>
                      <a:pt x="10800" y="0"/>
                    </a:moveTo>
                    <a:cubicBezTo>
                      <a:pt x="16765" y="0"/>
                      <a:pt x="21600" y="1342"/>
                      <a:pt x="21600" y="2998"/>
                    </a:cubicBezTo>
                    <a:lnTo>
                      <a:pt x="21600" y="21600"/>
                    </a:lnTo>
                    <a:lnTo>
                      <a:pt x="0" y="21600"/>
                    </a:lnTo>
                    <a:lnTo>
                      <a:pt x="0" y="2998"/>
                    </a:lnTo>
                    <a:cubicBezTo>
                      <a:pt x="0" y="1342"/>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46"/>
              <p:cNvSpPr/>
              <p:nvPr/>
            </p:nvSpPr>
            <p:spPr>
              <a:xfrm flipH="1">
                <a:off x="-1" y="419700"/>
                <a:ext cx="231601" cy="624601"/>
              </a:xfrm>
              <a:custGeom>
                <a:rect b="b" l="l" r="r" t="t"/>
                <a:pathLst>
                  <a:path extrusionOk="0" h="21600" w="2160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46"/>
              <p:cNvSpPr/>
              <p:nvPr/>
            </p:nvSpPr>
            <p:spPr>
              <a:xfrm flipH="1">
                <a:off x="-1" y="-1"/>
                <a:ext cx="231601" cy="1044302"/>
              </a:xfrm>
              <a:custGeom>
                <a:rect b="b" l="l" r="r" t="t"/>
                <a:pathLst>
                  <a:path extrusionOk="0" h="21600" w="21600">
                    <a:moveTo>
                      <a:pt x="10800" y="0"/>
                    </a:moveTo>
                    <a:cubicBezTo>
                      <a:pt x="16765" y="0"/>
                      <a:pt x="21600" y="1072"/>
                      <a:pt x="21600" y="2395"/>
                    </a:cubicBezTo>
                    <a:lnTo>
                      <a:pt x="21600" y="21600"/>
                    </a:lnTo>
                    <a:lnTo>
                      <a:pt x="0" y="21600"/>
                    </a:lnTo>
                    <a:lnTo>
                      <a:pt x="0" y="2395"/>
                    </a:lnTo>
                    <a:cubicBezTo>
                      <a:pt x="0" y="1072"/>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46"/>
              <p:cNvSpPr/>
              <p:nvPr/>
            </p:nvSpPr>
            <p:spPr>
              <a:xfrm flipH="1">
                <a:off x="0" y="839100"/>
                <a:ext cx="231600" cy="205201"/>
              </a:xfrm>
              <a:custGeom>
                <a:rect b="b" l="l" r="r" t="t"/>
                <a:pathLst>
                  <a:path extrusionOk="0" h="21600" w="21600">
                    <a:moveTo>
                      <a:pt x="9569" y="0"/>
                    </a:moveTo>
                    <a:lnTo>
                      <a:pt x="12031" y="0"/>
                    </a:lnTo>
                    <a:cubicBezTo>
                      <a:pt x="17316" y="0"/>
                      <a:pt x="21600" y="4835"/>
                      <a:pt x="21600" y="10800"/>
                    </a:cubicBezTo>
                    <a:lnTo>
                      <a:pt x="21600" y="21600"/>
                    </a:lnTo>
                    <a:lnTo>
                      <a:pt x="0" y="21600"/>
                    </a:lnTo>
                    <a:lnTo>
                      <a:pt x="0" y="10800"/>
                    </a:lnTo>
                    <a:cubicBezTo>
                      <a:pt x="0" y="4835"/>
                      <a:pt x="4284" y="0"/>
                      <a:pt x="9569"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4" name="Google Shape;234;p46"/>
            <p:cNvGrpSpPr/>
            <p:nvPr/>
          </p:nvGrpSpPr>
          <p:grpSpPr>
            <a:xfrm>
              <a:off x="6684307" y="209998"/>
              <a:ext cx="231602" cy="834304"/>
              <a:chOff x="-1" y="-1"/>
              <a:chExt cx="231601" cy="834302"/>
            </a:xfrm>
          </p:grpSpPr>
          <p:sp>
            <p:nvSpPr>
              <p:cNvPr id="235" name="Google Shape;235;p46"/>
              <p:cNvSpPr/>
              <p:nvPr/>
            </p:nvSpPr>
            <p:spPr>
              <a:xfrm flipH="1">
                <a:off x="-1" y="419400"/>
                <a:ext cx="231601" cy="414901"/>
              </a:xfrm>
              <a:custGeom>
                <a:rect b="b" l="l" r="r" t="t"/>
                <a:pathLst>
                  <a:path extrusionOk="0" h="21600" w="2160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46"/>
              <p:cNvSpPr/>
              <p:nvPr/>
            </p:nvSpPr>
            <p:spPr>
              <a:xfrm flipH="1">
                <a:off x="-1" y="-1"/>
                <a:ext cx="231601" cy="834302"/>
              </a:xfrm>
              <a:custGeom>
                <a:rect b="b" l="l" r="r" t="t"/>
                <a:pathLst>
                  <a:path extrusionOk="0" h="21600" w="21600">
                    <a:moveTo>
                      <a:pt x="10800" y="0"/>
                    </a:moveTo>
                    <a:cubicBezTo>
                      <a:pt x="16765" y="0"/>
                      <a:pt x="21600" y="1342"/>
                      <a:pt x="21600" y="2998"/>
                    </a:cubicBezTo>
                    <a:lnTo>
                      <a:pt x="21600" y="21600"/>
                    </a:lnTo>
                    <a:lnTo>
                      <a:pt x="0" y="21600"/>
                    </a:lnTo>
                    <a:lnTo>
                      <a:pt x="0" y="2998"/>
                    </a:lnTo>
                    <a:cubicBezTo>
                      <a:pt x="0" y="1342"/>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46"/>
              <p:cNvSpPr/>
              <p:nvPr/>
            </p:nvSpPr>
            <p:spPr>
              <a:xfrm flipH="1">
                <a:off x="-1" y="209700"/>
                <a:ext cx="231601" cy="624601"/>
              </a:xfrm>
              <a:custGeom>
                <a:rect b="b" l="l" r="r" t="t"/>
                <a:pathLst>
                  <a:path extrusionOk="0" h="21600" w="2160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46"/>
              <p:cNvSpPr/>
              <p:nvPr/>
            </p:nvSpPr>
            <p:spPr>
              <a:xfrm flipH="1">
                <a:off x="0" y="629100"/>
                <a:ext cx="231600" cy="205201"/>
              </a:xfrm>
              <a:custGeom>
                <a:rect b="b" l="l" r="r" t="t"/>
                <a:pathLst>
                  <a:path extrusionOk="0" h="21600" w="21600">
                    <a:moveTo>
                      <a:pt x="9569" y="0"/>
                    </a:moveTo>
                    <a:lnTo>
                      <a:pt x="12031" y="0"/>
                    </a:lnTo>
                    <a:cubicBezTo>
                      <a:pt x="17316" y="0"/>
                      <a:pt x="21600" y="4835"/>
                      <a:pt x="21600" y="10800"/>
                    </a:cubicBezTo>
                    <a:lnTo>
                      <a:pt x="21600" y="21600"/>
                    </a:lnTo>
                    <a:lnTo>
                      <a:pt x="0" y="21600"/>
                    </a:lnTo>
                    <a:lnTo>
                      <a:pt x="0" y="10800"/>
                    </a:lnTo>
                    <a:cubicBezTo>
                      <a:pt x="0" y="4835"/>
                      <a:pt x="4284" y="0"/>
                      <a:pt x="9569"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9" name="Google Shape;239;p46"/>
            <p:cNvGrpSpPr/>
            <p:nvPr/>
          </p:nvGrpSpPr>
          <p:grpSpPr>
            <a:xfrm>
              <a:off x="7055661" y="419698"/>
              <a:ext cx="231602" cy="624604"/>
              <a:chOff x="-1" y="-1"/>
              <a:chExt cx="231601" cy="624602"/>
            </a:xfrm>
          </p:grpSpPr>
          <p:sp>
            <p:nvSpPr>
              <p:cNvPr id="240" name="Google Shape;240;p46"/>
              <p:cNvSpPr/>
              <p:nvPr/>
            </p:nvSpPr>
            <p:spPr>
              <a:xfrm flipH="1">
                <a:off x="-1" y="209699"/>
                <a:ext cx="231601" cy="414902"/>
              </a:xfrm>
              <a:custGeom>
                <a:rect b="b" l="l" r="r" t="t"/>
                <a:pathLst>
                  <a:path extrusionOk="0" h="21600" w="2160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46"/>
              <p:cNvSpPr/>
              <p:nvPr/>
            </p:nvSpPr>
            <p:spPr>
              <a:xfrm flipH="1">
                <a:off x="-1" y="-1"/>
                <a:ext cx="231601" cy="624602"/>
              </a:xfrm>
              <a:custGeom>
                <a:rect b="b" l="l" r="r" t="t"/>
                <a:pathLst>
                  <a:path extrusionOk="0" h="21600" w="2160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46"/>
              <p:cNvSpPr/>
              <p:nvPr/>
            </p:nvSpPr>
            <p:spPr>
              <a:xfrm flipH="1">
                <a:off x="0" y="419400"/>
                <a:ext cx="231600" cy="205201"/>
              </a:xfrm>
              <a:custGeom>
                <a:rect b="b" l="l" r="r" t="t"/>
                <a:pathLst>
                  <a:path extrusionOk="0" h="21600" w="21600">
                    <a:moveTo>
                      <a:pt x="9569" y="0"/>
                    </a:moveTo>
                    <a:lnTo>
                      <a:pt x="12031" y="0"/>
                    </a:lnTo>
                    <a:cubicBezTo>
                      <a:pt x="17316" y="0"/>
                      <a:pt x="21600" y="4835"/>
                      <a:pt x="21600" y="10800"/>
                    </a:cubicBezTo>
                    <a:lnTo>
                      <a:pt x="21600" y="21600"/>
                    </a:lnTo>
                    <a:lnTo>
                      <a:pt x="0" y="21600"/>
                    </a:lnTo>
                    <a:lnTo>
                      <a:pt x="0" y="10800"/>
                    </a:lnTo>
                    <a:cubicBezTo>
                      <a:pt x="0" y="4835"/>
                      <a:pt x="4284" y="0"/>
                      <a:pt x="9569"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3" name="Google Shape;243;p46"/>
            <p:cNvGrpSpPr/>
            <p:nvPr/>
          </p:nvGrpSpPr>
          <p:grpSpPr>
            <a:xfrm>
              <a:off x="7798370" y="-1"/>
              <a:ext cx="231602" cy="1044303"/>
              <a:chOff x="-1" y="-1"/>
              <a:chExt cx="231601" cy="1044302"/>
            </a:xfrm>
          </p:grpSpPr>
          <p:sp>
            <p:nvSpPr>
              <p:cNvPr id="244" name="Google Shape;244;p46"/>
              <p:cNvSpPr/>
              <p:nvPr/>
            </p:nvSpPr>
            <p:spPr>
              <a:xfrm flipH="1">
                <a:off x="-1" y="629400"/>
                <a:ext cx="231601" cy="414901"/>
              </a:xfrm>
              <a:custGeom>
                <a:rect b="b" l="l" r="r" t="t"/>
                <a:pathLst>
                  <a:path extrusionOk="0" h="21600" w="2160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46"/>
              <p:cNvSpPr/>
              <p:nvPr/>
            </p:nvSpPr>
            <p:spPr>
              <a:xfrm flipH="1">
                <a:off x="-1" y="209999"/>
                <a:ext cx="231601" cy="834302"/>
              </a:xfrm>
              <a:custGeom>
                <a:rect b="b" l="l" r="r" t="t"/>
                <a:pathLst>
                  <a:path extrusionOk="0" h="21600" w="21600">
                    <a:moveTo>
                      <a:pt x="10800" y="0"/>
                    </a:moveTo>
                    <a:cubicBezTo>
                      <a:pt x="16765" y="0"/>
                      <a:pt x="21600" y="1342"/>
                      <a:pt x="21600" y="2998"/>
                    </a:cubicBezTo>
                    <a:lnTo>
                      <a:pt x="21600" y="21600"/>
                    </a:lnTo>
                    <a:lnTo>
                      <a:pt x="0" y="21600"/>
                    </a:lnTo>
                    <a:lnTo>
                      <a:pt x="0" y="2998"/>
                    </a:lnTo>
                    <a:cubicBezTo>
                      <a:pt x="0" y="1342"/>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46"/>
              <p:cNvSpPr/>
              <p:nvPr/>
            </p:nvSpPr>
            <p:spPr>
              <a:xfrm flipH="1">
                <a:off x="-1" y="419700"/>
                <a:ext cx="231601" cy="624601"/>
              </a:xfrm>
              <a:custGeom>
                <a:rect b="b" l="l" r="r" t="t"/>
                <a:pathLst>
                  <a:path extrusionOk="0" h="21600" w="2160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46"/>
              <p:cNvSpPr/>
              <p:nvPr/>
            </p:nvSpPr>
            <p:spPr>
              <a:xfrm flipH="1">
                <a:off x="-1" y="-1"/>
                <a:ext cx="231601" cy="1044302"/>
              </a:xfrm>
              <a:custGeom>
                <a:rect b="b" l="l" r="r" t="t"/>
                <a:pathLst>
                  <a:path extrusionOk="0" h="21600" w="21600">
                    <a:moveTo>
                      <a:pt x="10800" y="0"/>
                    </a:moveTo>
                    <a:cubicBezTo>
                      <a:pt x="16765" y="0"/>
                      <a:pt x="21600" y="1072"/>
                      <a:pt x="21600" y="2395"/>
                    </a:cubicBezTo>
                    <a:lnTo>
                      <a:pt x="21600" y="21600"/>
                    </a:lnTo>
                    <a:lnTo>
                      <a:pt x="0" y="21600"/>
                    </a:lnTo>
                    <a:lnTo>
                      <a:pt x="0" y="2395"/>
                    </a:lnTo>
                    <a:cubicBezTo>
                      <a:pt x="0" y="1072"/>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46"/>
              <p:cNvSpPr/>
              <p:nvPr/>
            </p:nvSpPr>
            <p:spPr>
              <a:xfrm flipH="1">
                <a:off x="0" y="839100"/>
                <a:ext cx="231600" cy="205201"/>
              </a:xfrm>
              <a:custGeom>
                <a:rect b="b" l="l" r="r" t="t"/>
                <a:pathLst>
                  <a:path extrusionOk="0" h="21600" w="21600">
                    <a:moveTo>
                      <a:pt x="9569" y="0"/>
                    </a:moveTo>
                    <a:lnTo>
                      <a:pt x="12031" y="0"/>
                    </a:lnTo>
                    <a:cubicBezTo>
                      <a:pt x="17316" y="0"/>
                      <a:pt x="21600" y="4835"/>
                      <a:pt x="21600" y="10800"/>
                    </a:cubicBezTo>
                    <a:lnTo>
                      <a:pt x="21600" y="21600"/>
                    </a:lnTo>
                    <a:lnTo>
                      <a:pt x="0" y="21600"/>
                    </a:lnTo>
                    <a:lnTo>
                      <a:pt x="0" y="10800"/>
                    </a:lnTo>
                    <a:cubicBezTo>
                      <a:pt x="0" y="4835"/>
                      <a:pt x="4284" y="0"/>
                      <a:pt x="9569"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9" name="Google Shape;249;p46"/>
            <p:cNvGrpSpPr/>
            <p:nvPr/>
          </p:nvGrpSpPr>
          <p:grpSpPr>
            <a:xfrm>
              <a:off x="8169725" y="209998"/>
              <a:ext cx="231602" cy="834304"/>
              <a:chOff x="-1" y="-1"/>
              <a:chExt cx="231601" cy="834302"/>
            </a:xfrm>
          </p:grpSpPr>
          <p:sp>
            <p:nvSpPr>
              <p:cNvPr id="250" name="Google Shape;250;p46"/>
              <p:cNvSpPr/>
              <p:nvPr/>
            </p:nvSpPr>
            <p:spPr>
              <a:xfrm flipH="1">
                <a:off x="-1" y="419400"/>
                <a:ext cx="231601" cy="414901"/>
              </a:xfrm>
              <a:custGeom>
                <a:rect b="b" l="l" r="r" t="t"/>
                <a:pathLst>
                  <a:path extrusionOk="0" h="21600" w="2160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46"/>
              <p:cNvSpPr/>
              <p:nvPr/>
            </p:nvSpPr>
            <p:spPr>
              <a:xfrm flipH="1">
                <a:off x="-1" y="-1"/>
                <a:ext cx="231601" cy="834302"/>
              </a:xfrm>
              <a:custGeom>
                <a:rect b="b" l="l" r="r" t="t"/>
                <a:pathLst>
                  <a:path extrusionOk="0" h="21600" w="21600">
                    <a:moveTo>
                      <a:pt x="10800" y="0"/>
                    </a:moveTo>
                    <a:cubicBezTo>
                      <a:pt x="16765" y="0"/>
                      <a:pt x="21600" y="1342"/>
                      <a:pt x="21600" y="2998"/>
                    </a:cubicBezTo>
                    <a:lnTo>
                      <a:pt x="21600" y="21600"/>
                    </a:lnTo>
                    <a:lnTo>
                      <a:pt x="0" y="21600"/>
                    </a:lnTo>
                    <a:lnTo>
                      <a:pt x="0" y="2998"/>
                    </a:lnTo>
                    <a:cubicBezTo>
                      <a:pt x="0" y="1342"/>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46"/>
              <p:cNvSpPr/>
              <p:nvPr/>
            </p:nvSpPr>
            <p:spPr>
              <a:xfrm flipH="1">
                <a:off x="-1" y="209700"/>
                <a:ext cx="231601" cy="624601"/>
              </a:xfrm>
              <a:custGeom>
                <a:rect b="b" l="l" r="r" t="t"/>
                <a:pathLst>
                  <a:path extrusionOk="0" h="21600" w="2160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46"/>
              <p:cNvSpPr/>
              <p:nvPr/>
            </p:nvSpPr>
            <p:spPr>
              <a:xfrm flipH="1">
                <a:off x="0" y="629100"/>
                <a:ext cx="231600" cy="205201"/>
              </a:xfrm>
              <a:custGeom>
                <a:rect b="b" l="l" r="r" t="t"/>
                <a:pathLst>
                  <a:path extrusionOk="0" h="21600" w="21600">
                    <a:moveTo>
                      <a:pt x="9569" y="0"/>
                    </a:moveTo>
                    <a:lnTo>
                      <a:pt x="12031" y="0"/>
                    </a:lnTo>
                    <a:cubicBezTo>
                      <a:pt x="17316" y="0"/>
                      <a:pt x="21600" y="4835"/>
                      <a:pt x="21600" y="10800"/>
                    </a:cubicBezTo>
                    <a:lnTo>
                      <a:pt x="21600" y="21600"/>
                    </a:lnTo>
                    <a:lnTo>
                      <a:pt x="0" y="21600"/>
                    </a:lnTo>
                    <a:lnTo>
                      <a:pt x="0" y="10800"/>
                    </a:lnTo>
                    <a:cubicBezTo>
                      <a:pt x="0" y="4835"/>
                      <a:pt x="4284" y="0"/>
                      <a:pt x="9569"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4" name="Google Shape;254;p46"/>
            <p:cNvGrpSpPr/>
            <p:nvPr/>
          </p:nvGrpSpPr>
          <p:grpSpPr>
            <a:xfrm>
              <a:off x="7427016" y="209998"/>
              <a:ext cx="231602" cy="834304"/>
              <a:chOff x="-1" y="-1"/>
              <a:chExt cx="231601" cy="834302"/>
            </a:xfrm>
          </p:grpSpPr>
          <p:sp>
            <p:nvSpPr>
              <p:cNvPr id="255" name="Google Shape;255;p46"/>
              <p:cNvSpPr/>
              <p:nvPr/>
            </p:nvSpPr>
            <p:spPr>
              <a:xfrm flipH="1">
                <a:off x="-1" y="419400"/>
                <a:ext cx="231601" cy="414901"/>
              </a:xfrm>
              <a:custGeom>
                <a:rect b="b" l="l" r="r" t="t"/>
                <a:pathLst>
                  <a:path extrusionOk="0" h="21600" w="2160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46"/>
              <p:cNvSpPr/>
              <p:nvPr/>
            </p:nvSpPr>
            <p:spPr>
              <a:xfrm flipH="1">
                <a:off x="-1" y="-1"/>
                <a:ext cx="231601" cy="834302"/>
              </a:xfrm>
              <a:custGeom>
                <a:rect b="b" l="l" r="r" t="t"/>
                <a:pathLst>
                  <a:path extrusionOk="0" h="21600" w="21600">
                    <a:moveTo>
                      <a:pt x="10800" y="0"/>
                    </a:moveTo>
                    <a:cubicBezTo>
                      <a:pt x="16765" y="0"/>
                      <a:pt x="21600" y="1342"/>
                      <a:pt x="21600" y="2998"/>
                    </a:cubicBezTo>
                    <a:lnTo>
                      <a:pt x="21600" y="21600"/>
                    </a:lnTo>
                    <a:lnTo>
                      <a:pt x="0" y="21600"/>
                    </a:lnTo>
                    <a:lnTo>
                      <a:pt x="0" y="2998"/>
                    </a:lnTo>
                    <a:cubicBezTo>
                      <a:pt x="0" y="1342"/>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46"/>
              <p:cNvSpPr/>
              <p:nvPr/>
            </p:nvSpPr>
            <p:spPr>
              <a:xfrm flipH="1">
                <a:off x="-1" y="209700"/>
                <a:ext cx="231601" cy="624601"/>
              </a:xfrm>
              <a:custGeom>
                <a:rect b="b" l="l" r="r" t="t"/>
                <a:pathLst>
                  <a:path extrusionOk="0" h="21600" w="2160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46"/>
              <p:cNvSpPr/>
              <p:nvPr/>
            </p:nvSpPr>
            <p:spPr>
              <a:xfrm flipH="1">
                <a:off x="0" y="629100"/>
                <a:ext cx="231600" cy="205201"/>
              </a:xfrm>
              <a:custGeom>
                <a:rect b="b" l="l" r="r" t="t"/>
                <a:pathLst>
                  <a:path extrusionOk="0" h="21600" w="21600">
                    <a:moveTo>
                      <a:pt x="9569" y="0"/>
                    </a:moveTo>
                    <a:lnTo>
                      <a:pt x="12031" y="0"/>
                    </a:lnTo>
                    <a:cubicBezTo>
                      <a:pt x="17316" y="0"/>
                      <a:pt x="21600" y="4835"/>
                      <a:pt x="21600" y="10800"/>
                    </a:cubicBezTo>
                    <a:lnTo>
                      <a:pt x="21600" y="21600"/>
                    </a:lnTo>
                    <a:lnTo>
                      <a:pt x="0" y="21600"/>
                    </a:lnTo>
                    <a:lnTo>
                      <a:pt x="0" y="10800"/>
                    </a:lnTo>
                    <a:cubicBezTo>
                      <a:pt x="0" y="4835"/>
                      <a:pt x="4284" y="0"/>
                      <a:pt x="9569"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9" name="Google Shape;259;p46"/>
            <p:cNvGrpSpPr/>
            <p:nvPr/>
          </p:nvGrpSpPr>
          <p:grpSpPr>
            <a:xfrm>
              <a:off x="8541079" y="419698"/>
              <a:ext cx="231602" cy="624604"/>
              <a:chOff x="-1" y="-1"/>
              <a:chExt cx="231601" cy="624602"/>
            </a:xfrm>
          </p:grpSpPr>
          <p:sp>
            <p:nvSpPr>
              <p:cNvPr id="260" name="Google Shape;260;p46"/>
              <p:cNvSpPr/>
              <p:nvPr/>
            </p:nvSpPr>
            <p:spPr>
              <a:xfrm flipH="1">
                <a:off x="-1" y="209699"/>
                <a:ext cx="231601" cy="414902"/>
              </a:xfrm>
              <a:custGeom>
                <a:rect b="b" l="l" r="r" t="t"/>
                <a:pathLst>
                  <a:path extrusionOk="0" h="21600" w="2160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46"/>
              <p:cNvSpPr/>
              <p:nvPr/>
            </p:nvSpPr>
            <p:spPr>
              <a:xfrm flipH="1">
                <a:off x="-1" y="-1"/>
                <a:ext cx="231601" cy="624602"/>
              </a:xfrm>
              <a:custGeom>
                <a:rect b="b" l="l" r="r" t="t"/>
                <a:pathLst>
                  <a:path extrusionOk="0" h="21600" w="2160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46"/>
              <p:cNvSpPr/>
              <p:nvPr/>
            </p:nvSpPr>
            <p:spPr>
              <a:xfrm flipH="1">
                <a:off x="0" y="419400"/>
                <a:ext cx="231600" cy="205201"/>
              </a:xfrm>
              <a:custGeom>
                <a:rect b="b" l="l" r="r" t="t"/>
                <a:pathLst>
                  <a:path extrusionOk="0" h="21600" w="21600">
                    <a:moveTo>
                      <a:pt x="9569" y="0"/>
                    </a:moveTo>
                    <a:lnTo>
                      <a:pt x="12031" y="0"/>
                    </a:lnTo>
                    <a:cubicBezTo>
                      <a:pt x="17316" y="0"/>
                      <a:pt x="21600" y="4835"/>
                      <a:pt x="21600" y="10800"/>
                    </a:cubicBezTo>
                    <a:lnTo>
                      <a:pt x="21600" y="21600"/>
                    </a:lnTo>
                    <a:lnTo>
                      <a:pt x="0" y="21600"/>
                    </a:lnTo>
                    <a:lnTo>
                      <a:pt x="0" y="10800"/>
                    </a:lnTo>
                    <a:cubicBezTo>
                      <a:pt x="0" y="4835"/>
                      <a:pt x="4284" y="0"/>
                      <a:pt x="9569"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3" name="Google Shape;263;p46"/>
            <p:cNvGrpSpPr/>
            <p:nvPr/>
          </p:nvGrpSpPr>
          <p:grpSpPr>
            <a:xfrm>
              <a:off x="8912434" y="209998"/>
              <a:ext cx="231602" cy="834304"/>
              <a:chOff x="-1" y="-1"/>
              <a:chExt cx="231601" cy="834302"/>
            </a:xfrm>
          </p:grpSpPr>
          <p:sp>
            <p:nvSpPr>
              <p:cNvPr id="264" name="Google Shape;264;p46"/>
              <p:cNvSpPr/>
              <p:nvPr/>
            </p:nvSpPr>
            <p:spPr>
              <a:xfrm flipH="1">
                <a:off x="-1" y="419400"/>
                <a:ext cx="231601" cy="414901"/>
              </a:xfrm>
              <a:custGeom>
                <a:rect b="b" l="l" r="r" t="t"/>
                <a:pathLst>
                  <a:path extrusionOk="0" h="21600" w="2160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46"/>
              <p:cNvSpPr/>
              <p:nvPr/>
            </p:nvSpPr>
            <p:spPr>
              <a:xfrm flipH="1">
                <a:off x="-1" y="-1"/>
                <a:ext cx="231601" cy="834302"/>
              </a:xfrm>
              <a:custGeom>
                <a:rect b="b" l="l" r="r" t="t"/>
                <a:pathLst>
                  <a:path extrusionOk="0" h="21600" w="21600">
                    <a:moveTo>
                      <a:pt x="10800" y="0"/>
                    </a:moveTo>
                    <a:cubicBezTo>
                      <a:pt x="16765" y="0"/>
                      <a:pt x="21600" y="1342"/>
                      <a:pt x="21600" y="2998"/>
                    </a:cubicBezTo>
                    <a:lnTo>
                      <a:pt x="21600" y="21600"/>
                    </a:lnTo>
                    <a:lnTo>
                      <a:pt x="0" y="21600"/>
                    </a:lnTo>
                    <a:lnTo>
                      <a:pt x="0" y="2998"/>
                    </a:lnTo>
                    <a:cubicBezTo>
                      <a:pt x="0" y="1342"/>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46"/>
              <p:cNvSpPr/>
              <p:nvPr/>
            </p:nvSpPr>
            <p:spPr>
              <a:xfrm flipH="1">
                <a:off x="-1" y="209700"/>
                <a:ext cx="231601" cy="624601"/>
              </a:xfrm>
              <a:custGeom>
                <a:rect b="b" l="l" r="r" t="t"/>
                <a:pathLst>
                  <a:path extrusionOk="0" h="21600" w="2160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46"/>
              <p:cNvSpPr/>
              <p:nvPr/>
            </p:nvSpPr>
            <p:spPr>
              <a:xfrm flipH="1">
                <a:off x="0" y="629100"/>
                <a:ext cx="231600" cy="205201"/>
              </a:xfrm>
              <a:custGeom>
                <a:rect b="b" l="l" r="r" t="t"/>
                <a:pathLst>
                  <a:path extrusionOk="0" h="21600" w="21600">
                    <a:moveTo>
                      <a:pt x="9569" y="0"/>
                    </a:moveTo>
                    <a:lnTo>
                      <a:pt x="12031" y="0"/>
                    </a:lnTo>
                    <a:cubicBezTo>
                      <a:pt x="17316" y="0"/>
                      <a:pt x="21600" y="4835"/>
                      <a:pt x="21600" y="10800"/>
                    </a:cubicBezTo>
                    <a:lnTo>
                      <a:pt x="21600" y="21600"/>
                    </a:lnTo>
                    <a:lnTo>
                      <a:pt x="0" y="21600"/>
                    </a:lnTo>
                    <a:lnTo>
                      <a:pt x="0" y="10800"/>
                    </a:lnTo>
                    <a:cubicBezTo>
                      <a:pt x="0" y="4835"/>
                      <a:pt x="4284" y="0"/>
                      <a:pt x="9569"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68" name="Google Shape;268;p46"/>
          <p:cNvSpPr txBox="1"/>
          <p:nvPr>
            <p:ph hasCustomPrompt="1" type="title"/>
          </p:nvPr>
        </p:nvSpPr>
        <p:spPr>
          <a:xfrm>
            <a:off x="1388625" y="772725"/>
            <a:ext cx="6366901" cy="1863301"/>
          </a:xfrm>
          <a:prstGeom prst="rect">
            <a:avLst/>
          </a:prstGeom>
          <a:noFill/>
          <a:ln>
            <a:noFill/>
          </a:ln>
        </p:spPr>
        <p:txBody>
          <a:bodyPr anchorCtr="0" anchor="ctr" bIns="91400" lIns="91400" spcFirstLastPara="1" rIns="91400" wrap="square" tIns="91400">
            <a:normAutofit/>
          </a:bodyPr>
          <a:lstStyle>
            <a:lvl1pPr lvl="0" algn="ctr">
              <a:lnSpc>
                <a:spcPct val="100000"/>
              </a:lnSpc>
              <a:spcBef>
                <a:spcPts val="0"/>
              </a:spcBef>
              <a:spcAft>
                <a:spcPts val="0"/>
              </a:spcAft>
              <a:buClr>
                <a:srgbClr val="FFFFFF"/>
              </a:buClr>
              <a:buSzPts val="8000"/>
              <a:buFont typeface="Maven Pro"/>
              <a:buNone/>
              <a:defRPr sz="8000">
                <a:solidFill>
                  <a:srgbClr val="FFFFFF"/>
                </a:solidFill>
              </a:defRPr>
            </a:lvl1pPr>
            <a:lvl2pPr lvl="1" algn="l">
              <a:lnSpc>
                <a:spcPct val="100000"/>
              </a:lnSpc>
              <a:spcBef>
                <a:spcPts val="0"/>
              </a:spcBef>
              <a:spcAft>
                <a:spcPts val="0"/>
              </a:spcAft>
              <a:buClr>
                <a:srgbClr val="424242"/>
              </a:buClr>
              <a:buSzPts val="1800"/>
              <a:buNone/>
              <a:defRPr/>
            </a:lvl2pPr>
            <a:lvl3pPr lvl="2" algn="l">
              <a:lnSpc>
                <a:spcPct val="100000"/>
              </a:lnSpc>
              <a:spcBef>
                <a:spcPts val="0"/>
              </a:spcBef>
              <a:spcAft>
                <a:spcPts val="0"/>
              </a:spcAft>
              <a:buClr>
                <a:srgbClr val="424242"/>
              </a:buClr>
              <a:buSzPts val="1800"/>
              <a:buNone/>
              <a:defRPr/>
            </a:lvl3pPr>
            <a:lvl4pPr lvl="3" algn="l">
              <a:lnSpc>
                <a:spcPct val="100000"/>
              </a:lnSpc>
              <a:spcBef>
                <a:spcPts val="0"/>
              </a:spcBef>
              <a:spcAft>
                <a:spcPts val="0"/>
              </a:spcAft>
              <a:buClr>
                <a:srgbClr val="424242"/>
              </a:buClr>
              <a:buSzPts val="1800"/>
              <a:buNone/>
              <a:defRPr/>
            </a:lvl4pPr>
            <a:lvl5pPr lvl="4" algn="l">
              <a:lnSpc>
                <a:spcPct val="100000"/>
              </a:lnSpc>
              <a:spcBef>
                <a:spcPts val="0"/>
              </a:spcBef>
              <a:spcAft>
                <a:spcPts val="0"/>
              </a:spcAft>
              <a:buClr>
                <a:srgbClr val="424242"/>
              </a:buClr>
              <a:buSzPts val="1800"/>
              <a:buNone/>
              <a:defRPr/>
            </a:lvl5pPr>
            <a:lvl6pPr lvl="5" algn="l">
              <a:lnSpc>
                <a:spcPct val="100000"/>
              </a:lnSpc>
              <a:spcBef>
                <a:spcPts val="0"/>
              </a:spcBef>
              <a:spcAft>
                <a:spcPts val="0"/>
              </a:spcAft>
              <a:buClr>
                <a:srgbClr val="424242"/>
              </a:buClr>
              <a:buSzPts val="1800"/>
              <a:buNone/>
              <a:defRPr/>
            </a:lvl6pPr>
            <a:lvl7pPr lvl="6" algn="l">
              <a:lnSpc>
                <a:spcPct val="100000"/>
              </a:lnSpc>
              <a:spcBef>
                <a:spcPts val="0"/>
              </a:spcBef>
              <a:spcAft>
                <a:spcPts val="0"/>
              </a:spcAft>
              <a:buClr>
                <a:srgbClr val="424242"/>
              </a:buClr>
              <a:buSzPts val="1800"/>
              <a:buNone/>
              <a:defRPr/>
            </a:lvl7pPr>
            <a:lvl8pPr lvl="7" algn="l">
              <a:lnSpc>
                <a:spcPct val="100000"/>
              </a:lnSpc>
              <a:spcBef>
                <a:spcPts val="0"/>
              </a:spcBef>
              <a:spcAft>
                <a:spcPts val="0"/>
              </a:spcAft>
              <a:buClr>
                <a:srgbClr val="424242"/>
              </a:buClr>
              <a:buSzPts val="1800"/>
              <a:buNone/>
              <a:defRPr/>
            </a:lvl8pPr>
            <a:lvl9pPr lvl="8" algn="l">
              <a:lnSpc>
                <a:spcPct val="100000"/>
              </a:lnSpc>
              <a:spcBef>
                <a:spcPts val="0"/>
              </a:spcBef>
              <a:spcAft>
                <a:spcPts val="0"/>
              </a:spcAft>
              <a:buClr>
                <a:srgbClr val="424242"/>
              </a:buClr>
              <a:buSzPts val="1800"/>
              <a:buNone/>
              <a:defRPr/>
            </a:lvl9pPr>
          </a:lstStyle>
          <a:p>
            <a:r>
              <a:t>xx%</a:t>
            </a:r>
          </a:p>
        </p:txBody>
      </p:sp>
      <p:sp>
        <p:nvSpPr>
          <p:cNvPr id="269" name="Google Shape;269;p46"/>
          <p:cNvSpPr txBox="1"/>
          <p:nvPr>
            <p:ph idx="1" type="body"/>
          </p:nvPr>
        </p:nvSpPr>
        <p:spPr>
          <a:xfrm>
            <a:off x="1388625" y="2712299"/>
            <a:ext cx="6366901" cy="1111201"/>
          </a:xfrm>
          <a:prstGeom prst="rect">
            <a:avLst/>
          </a:prstGeom>
          <a:noFill/>
          <a:ln>
            <a:noFill/>
          </a:ln>
        </p:spPr>
        <p:txBody>
          <a:bodyPr anchorCtr="0" anchor="t" bIns="91400" lIns="91400" spcFirstLastPara="1" rIns="91400" wrap="square" tIns="91400">
            <a:normAutofit/>
          </a:bodyPr>
          <a:lstStyle>
            <a:lvl1pPr indent="-311150" lvl="0" marL="457200" algn="ctr">
              <a:lnSpc>
                <a:spcPct val="115000"/>
              </a:lnSpc>
              <a:spcBef>
                <a:spcPts val="0"/>
              </a:spcBef>
              <a:spcAft>
                <a:spcPts val="0"/>
              </a:spcAft>
              <a:buClr>
                <a:srgbClr val="FFFFFF"/>
              </a:buClr>
              <a:buSzPts val="1300"/>
              <a:buChar char="●"/>
              <a:defRPr>
                <a:solidFill>
                  <a:srgbClr val="FFFFFF"/>
                </a:solidFill>
              </a:defRPr>
            </a:lvl1pPr>
            <a:lvl2pPr indent="-311150" lvl="1" marL="914400" algn="ctr">
              <a:lnSpc>
                <a:spcPct val="115000"/>
              </a:lnSpc>
              <a:spcBef>
                <a:spcPts val="0"/>
              </a:spcBef>
              <a:spcAft>
                <a:spcPts val="0"/>
              </a:spcAft>
              <a:buClr>
                <a:srgbClr val="FFFFFF"/>
              </a:buClr>
              <a:buSzPts val="1300"/>
              <a:buChar char="○"/>
              <a:defRPr>
                <a:solidFill>
                  <a:srgbClr val="FFFFFF"/>
                </a:solidFill>
              </a:defRPr>
            </a:lvl2pPr>
            <a:lvl3pPr indent="-311150" lvl="2" marL="1371600" algn="ctr">
              <a:lnSpc>
                <a:spcPct val="115000"/>
              </a:lnSpc>
              <a:spcBef>
                <a:spcPts val="0"/>
              </a:spcBef>
              <a:spcAft>
                <a:spcPts val="0"/>
              </a:spcAft>
              <a:buClr>
                <a:srgbClr val="FFFFFF"/>
              </a:buClr>
              <a:buSzPts val="1300"/>
              <a:buChar char="■"/>
              <a:defRPr>
                <a:solidFill>
                  <a:srgbClr val="FFFFFF"/>
                </a:solidFill>
              </a:defRPr>
            </a:lvl3pPr>
            <a:lvl4pPr indent="-311150" lvl="3" marL="1828800" algn="ctr">
              <a:lnSpc>
                <a:spcPct val="115000"/>
              </a:lnSpc>
              <a:spcBef>
                <a:spcPts val="0"/>
              </a:spcBef>
              <a:spcAft>
                <a:spcPts val="0"/>
              </a:spcAft>
              <a:buClr>
                <a:srgbClr val="FFFFFF"/>
              </a:buClr>
              <a:buSzPts val="1300"/>
              <a:buChar char="●"/>
              <a:defRPr>
                <a:solidFill>
                  <a:srgbClr val="FFFFFF"/>
                </a:solidFill>
              </a:defRPr>
            </a:lvl4pPr>
            <a:lvl5pPr indent="-311150" lvl="4" marL="2286000" algn="ctr">
              <a:lnSpc>
                <a:spcPct val="115000"/>
              </a:lnSpc>
              <a:spcBef>
                <a:spcPts val="0"/>
              </a:spcBef>
              <a:spcAft>
                <a:spcPts val="0"/>
              </a:spcAft>
              <a:buClr>
                <a:srgbClr val="FFFFFF"/>
              </a:buClr>
              <a:buSzPts val="1300"/>
              <a:buChar char="○"/>
              <a:defRPr>
                <a:solidFill>
                  <a:srgbClr val="FFFFFF"/>
                </a:solidFill>
              </a:defRPr>
            </a:lvl5pPr>
            <a:lvl6pPr indent="-311150" lvl="5" marL="2743200" algn="l">
              <a:lnSpc>
                <a:spcPct val="115000"/>
              </a:lnSpc>
              <a:spcBef>
                <a:spcPts val="0"/>
              </a:spcBef>
              <a:spcAft>
                <a:spcPts val="0"/>
              </a:spcAft>
              <a:buSzPts val="1300"/>
              <a:buChar char="■"/>
              <a:defRPr/>
            </a:lvl6pPr>
            <a:lvl7pPr indent="-311150" lvl="6" marL="3200400" algn="l">
              <a:lnSpc>
                <a:spcPct val="115000"/>
              </a:lnSpc>
              <a:spcBef>
                <a:spcPts val="0"/>
              </a:spcBef>
              <a:spcAft>
                <a:spcPts val="0"/>
              </a:spcAft>
              <a:buSzPts val="1300"/>
              <a:buChar char="●"/>
              <a:defRPr/>
            </a:lvl7pPr>
            <a:lvl8pPr indent="-311150" lvl="7" marL="3657600" algn="l">
              <a:lnSpc>
                <a:spcPct val="115000"/>
              </a:lnSpc>
              <a:spcBef>
                <a:spcPts val="0"/>
              </a:spcBef>
              <a:spcAft>
                <a:spcPts val="0"/>
              </a:spcAft>
              <a:buSzPts val="1300"/>
              <a:buChar char="○"/>
              <a:defRPr/>
            </a:lvl8pPr>
            <a:lvl9pPr indent="-311150" lvl="8" marL="4114800" algn="l">
              <a:lnSpc>
                <a:spcPct val="115000"/>
              </a:lnSpc>
              <a:spcBef>
                <a:spcPts val="0"/>
              </a:spcBef>
              <a:spcAft>
                <a:spcPts val="0"/>
              </a:spcAft>
              <a:buSzPts val="1300"/>
              <a:buChar char="■"/>
              <a:defRPr/>
            </a:lvl9pPr>
          </a:lstStyle>
          <a:p/>
        </p:txBody>
      </p:sp>
      <p:sp>
        <p:nvSpPr>
          <p:cNvPr id="270" name="Google Shape;270;p46"/>
          <p:cNvSpPr txBox="1"/>
          <p:nvPr>
            <p:ph idx="12" type="sldNum"/>
          </p:nvPr>
        </p:nvSpPr>
        <p:spPr>
          <a:xfrm>
            <a:off x="8677059" y="4772500"/>
            <a:ext cx="322688" cy="322551"/>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FFFFFF"/>
              </a:buClr>
              <a:buSzPts val="900"/>
              <a:buFont typeface="Nunito"/>
              <a:buNone/>
              <a:defRPr>
                <a:solidFill>
                  <a:srgbClr val="FFFFFF"/>
                </a:solidFill>
              </a:defRPr>
            </a:lvl1pPr>
            <a:lvl2pPr indent="0" lvl="1" marL="0" marR="0" algn="r">
              <a:lnSpc>
                <a:spcPct val="100000"/>
              </a:lnSpc>
              <a:spcBef>
                <a:spcPts val="0"/>
              </a:spcBef>
              <a:spcAft>
                <a:spcPts val="0"/>
              </a:spcAft>
              <a:buClr>
                <a:srgbClr val="FFFFFF"/>
              </a:buClr>
              <a:buSzPts val="900"/>
              <a:buFont typeface="Nunito"/>
              <a:buNone/>
              <a:defRPr>
                <a:solidFill>
                  <a:srgbClr val="FFFFFF"/>
                </a:solidFill>
              </a:defRPr>
            </a:lvl2pPr>
            <a:lvl3pPr indent="0" lvl="2" marL="0" marR="0" algn="r">
              <a:lnSpc>
                <a:spcPct val="100000"/>
              </a:lnSpc>
              <a:spcBef>
                <a:spcPts val="0"/>
              </a:spcBef>
              <a:spcAft>
                <a:spcPts val="0"/>
              </a:spcAft>
              <a:buClr>
                <a:srgbClr val="FFFFFF"/>
              </a:buClr>
              <a:buSzPts val="900"/>
              <a:buFont typeface="Nunito"/>
              <a:buNone/>
              <a:defRPr>
                <a:solidFill>
                  <a:srgbClr val="FFFFFF"/>
                </a:solidFill>
              </a:defRPr>
            </a:lvl3pPr>
            <a:lvl4pPr indent="0" lvl="3" marL="0" marR="0" algn="r">
              <a:lnSpc>
                <a:spcPct val="100000"/>
              </a:lnSpc>
              <a:spcBef>
                <a:spcPts val="0"/>
              </a:spcBef>
              <a:spcAft>
                <a:spcPts val="0"/>
              </a:spcAft>
              <a:buClr>
                <a:srgbClr val="FFFFFF"/>
              </a:buClr>
              <a:buSzPts val="900"/>
              <a:buFont typeface="Nunito"/>
              <a:buNone/>
              <a:defRPr>
                <a:solidFill>
                  <a:srgbClr val="FFFFFF"/>
                </a:solidFill>
              </a:defRPr>
            </a:lvl4pPr>
            <a:lvl5pPr indent="0" lvl="4" marL="0" marR="0" algn="r">
              <a:lnSpc>
                <a:spcPct val="100000"/>
              </a:lnSpc>
              <a:spcBef>
                <a:spcPts val="0"/>
              </a:spcBef>
              <a:spcAft>
                <a:spcPts val="0"/>
              </a:spcAft>
              <a:buClr>
                <a:srgbClr val="FFFFFF"/>
              </a:buClr>
              <a:buSzPts val="900"/>
              <a:buFont typeface="Nunito"/>
              <a:buNone/>
              <a:defRPr>
                <a:solidFill>
                  <a:srgbClr val="FFFFFF"/>
                </a:solidFill>
              </a:defRPr>
            </a:lvl5pPr>
            <a:lvl6pPr indent="0" lvl="5" marL="0" marR="0" algn="r">
              <a:lnSpc>
                <a:spcPct val="100000"/>
              </a:lnSpc>
              <a:spcBef>
                <a:spcPts val="0"/>
              </a:spcBef>
              <a:spcAft>
                <a:spcPts val="0"/>
              </a:spcAft>
              <a:buClr>
                <a:srgbClr val="FFFFFF"/>
              </a:buClr>
              <a:buSzPts val="900"/>
              <a:buFont typeface="Nunito"/>
              <a:buNone/>
              <a:defRPr>
                <a:solidFill>
                  <a:srgbClr val="FFFFFF"/>
                </a:solidFill>
              </a:defRPr>
            </a:lvl6pPr>
            <a:lvl7pPr indent="0" lvl="6" marL="0" marR="0" algn="r">
              <a:lnSpc>
                <a:spcPct val="100000"/>
              </a:lnSpc>
              <a:spcBef>
                <a:spcPts val="0"/>
              </a:spcBef>
              <a:spcAft>
                <a:spcPts val="0"/>
              </a:spcAft>
              <a:buClr>
                <a:srgbClr val="FFFFFF"/>
              </a:buClr>
              <a:buSzPts val="900"/>
              <a:buFont typeface="Nunito"/>
              <a:buNone/>
              <a:defRPr>
                <a:solidFill>
                  <a:srgbClr val="FFFFFF"/>
                </a:solidFill>
              </a:defRPr>
            </a:lvl7pPr>
            <a:lvl8pPr indent="0" lvl="7" marL="0" marR="0" algn="r">
              <a:lnSpc>
                <a:spcPct val="100000"/>
              </a:lnSpc>
              <a:spcBef>
                <a:spcPts val="0"/>
              </a:spcBef>
              <a:spcAft>
                <a:spcPts val="0"/>
              </a:spcAft>
              <a:buClr>
                <a:srgbClr val="FFFFFF"/>
              </a:buClr>
              <a:buSzPts val="900"/>
              <a:buFont typeface="Nunito"/>
              <a:buNone/>
              <a:defRPr>
                <a:solidFill>
                  <a:srgbClr val="FFFFFF"/>
                </a:solidFill>
              </a:defRPr>
            </a:lvl8pPr>
            <a:lvl9pPr indent="0" lvl="8" marL="0" marR="0" algn="r">
              <a:lnSpc>
                <a:spcPct val="100000"/>
              </a:lnSpc>
              <a:spcBef>
                <a:spcPts val="0"/>
              </a:spcBef>
              <a:spcAft>
                <a:spcPts val="0"/>
              </a:spcAft>
              <a:buClr>
                <a:srgbClr val="FFFFFF"/>
              </a:buClr>
              <a:buSzPts val="900"/>
              <a:buFont typeface="Nunito"/>
              <a:buNone/>
              <a:defRPr>
                <a:solidFill>
                  <a:srgbClr val="FFFFFF"/>
                </a:solidFill>
              </a:defRPr>
            </a:lvl9pPr>
          </a:lstStyle>
          <a:p>
            <a:pPr indent="0" lvl="0" marL="0" rtl="0" algn="r">
              <a:spcBef>
                <a:spcPts val="0"/>
              </a:spcBef>
              <a:spcAft>
                <a:spcPts val="0"/>
              </a:spcAft>
              <a:buNone/>
            </a:pPr>
            <a:fld id="{00000000-1234-1234-1234-123412341234}" type="slidenum">
              <a:rPr lang="en-US"/>
              <a:t>‹#›</a:t>
            </a:fld>
            <a:endParaRPr>
              <a:solidFill>
                <a:srgbClr val="424242"/>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47"/>
          <p:cNvSpPr txBox="1"/>
          <p:nvPr>
            <p:ph idx="12" type="sldNum"/>
          </p:nvPr>
        </p:nvSpPr>
        <p:spPr>
          <a:xfrm>
            <a:off x="8677059" y="4772500"/>
            <a:ext cx="322688" cy="322551"/>
          </a:xfrm>
          <a:prstGeom prst="rect">
            <a:avLst/>
          </a:prstGeom>
          <a:noFill/>
          <a:ln>
            <a:noFill/>
          </a:ln>
        </p:spPr>
        <p:txBody>
          <a:bodyPr anchorCtr="0" anchor="ctr" bIns="91400" lIns="91400" spcFirstLastPara="1" rIns="91400" wrap="square" tIns="91400">
            <a:normAutofit/>
          </a:bodyPr>
          <a:lstStyle>
            <a:lvl1pPr indent="0" lvl="0" marL="0" algn="r">
              <a:lnSpc>
                <a:spcPct val="100000"/>
              </a:lnSpc>
              <a:spcBef>
                <a:spcPts val="0"/>
              </a:spcBef>
              <a:spcAft>
                <a:spcPts val="0"/>
              </a:spcAft>
              <a:buClr>
                <a:srgbClr val="424242"/>
              </a:buClr>
              <a:buSzPts val="900"/>
              <a:buFont typeface="Nunito"/>
              <a:buNone/>
              <a:defRPr sz="900">
                <a:solidFill>
                  <a:srgbClr val="424242"/>
                </a:solidFill>
                <a:latin typeface="Nunito"/>
                <a:ea typeface="Nunito"/>
                <a:cs typeface="Nunito"/>
                <a:sym typeface="Nunito"/>
              </a:defRPr>
            </a:lvl1pPr>
            <a:lvl2pPr indent="0" lvl="1" marL="0" algn="r">
              <a:lnSpc>
                <a:spcPct val="100000"/>
              </a:lnSpc>
              <a:spcBef>
                <a:spcPts val="0"/>
              </a:spcBef>
              <a:spcAft>
                <a:spcPts val="0"/>
              </a:spcAft>
              <a:buClr>
                <a:srgbClr val="424242"/>
              </a:buClr>
              <a:buSzPts val="900"/>
              <a:buFont typeface="Nunito"/>
              <a:buNone/>
              <a:defRPr sz="900">
                <a:solidFill>
                  <a:srgbClr val="424242"/>
                </a:solidFill>
                <a:latin typeface="Nunito"/>
                <a:ea typeface="Nunito"/>
                <a:cs typeface="Nunito"/>
                <a:sym typeface="Nunito"/>
              </a:defRPr>
            </a:lvl2pPr>
            <a:lvl3pPr indent="0" lvl="2" marL="0" algn="r">
              <a:lnSpc>
                <a:spcPct val="100000"/>
              </a:lnSpc>
              <a:spcBef>
                <a:spcPts val="0"/>
              </a:spcBef>
              <a:spcAft>
                <a:spcPts val="0"/>
              </a:spcAft>
              <a:buClr>
                <a:srgbClr val="424242"/>
              </a:buClr>
              <a:buSzPts val="900"/>
              <a:buFont typeface="Nunito"/>
              <a:buNone/>
              <a:defRPr sz="900">
                <a:solidFill>
                  <a:srgbClr val="424242"/>
                </a:solidFill>
                <a:latin typeface="Nunito"/>
                <a:ea typeface="Nunito"/>
                <a:cs typeface="Nunito"/>
                <a:sym typeface="Nunito"/>
              </a:defRPr>
            </a:lvl3pPr>
            <a:lvl4pPr indent="0" lvl="3" marL="0" algn="r">
              <a:lnSpc>
                <a:spcPct val="100000"/>
              </a:lnSpc>
              <a:spcBef>
                <a:spcPts val="0"/>
              </a:spcBef>
              <a:spcAft>
                <a:spcPts val="0"/>
              </a:spcAft>
              <a:buClr>
                <a:srgbClr val="424242"/>
              </a:buClr>
              <a:buSzPts val="900"/>
              <a:buFont typeface="Nunito"/>
              <a:buNone/>
              <a:defRPr sz="900">
                <a:solidFill>
                  <a:srgbClr val="424242"/>
                </a:solidFill>
                <a:latin typeface="Nunito"/>
                <a:ea typeface="Nunito"/>
                <a:cs typeface="Nunito"/>
                <a:sym typeface="Nunito"/>
              </a:defRPr>
            </a:lvl4pPr>
            <a:lvl5pPr indent="0" lvl="4" marL="0" algn="r">
              <a:lnSpc>
                <a:spcPct val="100000"/>
              </a:lnSpc>
              <a:spcBef>
                <a:spcPts val="0"/>
              </a:spcBef>
              <a:spcAft>
                <a:spcPts val="0"/>
              </a:spcAft>
              <a:buClr>
                <a:srgbClr val="424242"/>
              </a:buClr>
              <a:buSzPts val="900"/>
              <a:buFont typeface="Nunito"/>
              <a:buNone/>
              <a:defRPr sz="900">
                <a:solidFill>
                  <a:srgbClr val="424242"/>
                </a:solidFill>
                <a:latin typeface="Nunito"/>
                <a:ea typeface="Nunito"/>
                <a:cs typeface="Nunito"/>
                <a:sym typeface="Nunito"/>
              </a:defRPr>
            </a:lvl5pPr>
            <a:lvl6pPr indent="0" lvl="5" marL="0" algn="r">
              <a:lnSpc>
                <a:spcPct val="100000"/>
              </a:lnSpc>
              <a:spcBef>
                <a:spcPts val="0"/>
              </a:spcBef>
              <a:spcAft>
                <a:spcPts val="0"/>
              </a:spcAft>
              <a:buClr>
                <a:srgbClr val="424242"/>
              </a:buClr>
              <a:buSzPts val="900"/>
              <a:buFont typeface="Nunito"/>
              <a:buNone/>
              <a:defRPr sz="900">
                <a:solidFill>
                  <a:srgbClr val="424242"/>
                </a:solidFill>
                <a:latin typeface="Nunito"/>
                <a:ea typeface="Nunito"/>
                <a:cs typeface="Nunito"/>
                <a:sym typeface="Nunito"/>
              </a:defRPr>
            </a:lvl6pPr>
            <a:lvl7pPr indent="0" lvl="6" marL="0" algn="r">
              <a:lnSpc>
                <a:spcPct val="100000"/>
              </a:lnSpc>
              <a:spcBef>
                <a:spcPts val="0"/>
              </a:spcBef>
              <a:spcAft>
                <a:spcPts val="0"/>
              </a:spcAft>
              <a:buClr>
                <a:srgbClr val="424242"/>
              </a:buClr>
              <a:buSzPts val="900"/>
              <a:buFont typeface="Nunito"/>
              <a:buNone/>
              <a:defRPr sz="900">
                <a:solidFill>
                  <a:srgbClr val="424242"/>
                </a:solidFill>
                <a:latin typeface="Nunito"/>
                <a:ea typeface="Nunito"/>
                <a:cs typeface="Nunito"/>
                <a:sym typeface="Nunito"/>
              </a:defRPr>
            </a:lvl7pPr>
            <a:lvl8pPr indent="0" lvl="7" marL="0" algn="r">
              <a:lnSpc>
                <a:spcPct val="100000"/>
              </a:lnSpc>
              <a:spcBef>
                <a:spcPts val="0"/>
              </a:spcBef>
              <a:spcAft>
                <a:spcPts val="0"/>
              </a:spcAft>
              <a:buClr>
                <a:srgbClr val="424242"/>
              </a:buClr>
              <a:buSzPts val="900"/>
              <a:buFont typeface="Nunito"/>
              <a:buNone/>
              <a:defRPr sz="900">
                <a:solidFill>
                  <a:srgbClr val="424242"/>
                </a:solidFill>
                <a:latin typeface="Nunito"/>
                <a:ea typeface="Nunito"/>
                <a:cs typeface="Nunito"/>
                <a:sym typeface="Nunito"/>
              </a:defRPr>
            </a:lvl8pPr>
            <a:lvl9pPr indent="0" lvl="8" marL="0" algn="r">
              <a:lnSpc>
                <a:spcPct val="100000"/>
              </a:lnSpc>
              <a:spcBef>
                <a:spcPts val="0"/>
              </a:spcBef>
              <a:spcAft>
                <a:spcPts val="0"/>
              </a:spcAft>
              <a:buClr>
                <a:srgbClr val="424242"/>
              </a:buClr>
              <a:buSzPts val="900"/>
              <a:buFont typeface="Nunito"/>
              <a:buNone/>
              <a:defRPr sz="900">
                <a:solidFill>
                  <a:srgbClr val="42424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 type="tx">
  <p:cSld name="TITLE_AND_BODY">
    <p:spTree>
      <p:nvGrpSpPr>
        <p:cNvPr id="49" name="Shape 49"/>
        <p:cNvGrpSpPr/>
        <p:nvPr/>
      </p:nvGrpSpPr>
      <p:grpSpPr>
        <a:xfrm>
          <a:off x="0" y="0"/>
          <a:ext cx="0" cy="0"/>
          <a:chOff x="0" y="0"/>
          <a:chExt cx="0" cy="0"/>
        </a:xfrm>
      </p:grpSpPr>
      <p:grpSp>
        <p:nvGrpSpPr>
          <p:cNvPr id="50" name="Google Shape;50;p38"/>
          <p:cNvGrpSpPr/>
          <p:nvPr/>
        </p:nvGrpSpPr>
        <p:grpSpPr>
          <a:xfrm>
            <a:off x="627005" y="799020"/>
            <a:ext cx="499658" cy="499668"/>
            <a:chOff x="0" y="0"/>
            <a:chExt cx="499657" cy="499667"/>
          </a:xfrm>
        </p:grpSpPr>
        <p:sp>
          <p:nvSpPr>
            <p:cNvPr id="51" name="Google Shape;51;p38"/>
            <p:cNvSpPr/>
            <p:nvPr/>
          </p:nvSpPr>
          <p:spPr>
            <a:xfrm rot="-5400000">
              <a:off x="202214" y="0"/>
              <a:ext cx="297028" cy="297028"/>
            </a:xfrm>
            <a:custGeom>
              <a:rect b="b" l="l" r="r" t="t"/>
              <a:pathLst>
                <a:path extrusionOk="0" h="21600" w="21600">
                  <a:moveTo>
                    <a:pt x="0" y="21600"/>
                  </a:moveTo>
                  <a:cubicBezTo>
                    <a:pt x="0" y="9671"/>
                    <a:pt x="9671" y="0"/>
                    <a:pt x="21600" y="0"/>
                  </a:cubicBezTo>
                  <a:lnTo>
                    <a:pt x="21600" y="21555"/>
                  </a:lnTo>
                  <a:close/>
                </a:path>
              </a:pathLst>
            </a:custGeom>
            <a:solidFill>
              <a:srgbClr val="424242">
                <a:alpha val="12156"/>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38"/>
            <p:cNvSpPr/>
            <p:nvPr/>
          </p:nvSpPr>
          <p:spPr>
            <a:xfrm rot="-5400000">
              <a:off x="0" y="10"/>
              <a:ext cx="499656" cy="499657"/>
            </a:xfrm>
            <a:custGeom>
              <a:rect b="b" l="l" r="r" t="t"/>
              <a:pathLst>
                <a:path extrusionOk="0" h="21600" w="21600">
                  <a:moveTo>
                    <a:pt x="0" y="21600"/>
                  </a:moveTo>
                  <a:cubicBezTo>
                    <a:pt x="0" y="9671"/>
                    <a:pt x="9671" y="0"/>
                    <a:pt x="21600" y="0"/>
                  </a:cubicBezTo>
                  <a:lnTo>
                    <a:pt x="21600" y="21555"/>
                  </a:lnTo>
                  <a:close/>
                </a:path>
              </a:pathLst>
            </a:custGeom>
            <a:solidFill>
              <a:srgbClr val="424242">
                <a:alpha val="12156"/>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 name="Google Shape;53;p38"/>
          <p:cNvSpPr txBox="1"/>
          <p:nvPr>
            <p:ph type="title"/>
          </p:nvPr>
        </p:nvSpPr>
        <p:spPr>
          <a:xfrm>
            <a:off x="1303799" y="598574"/>
            <a:ext cx="7030502" cy="999301"/>
          </a:xfrm>
          <a:prstGeom prst="rect">
            <a:avLst/>
          </a:prstGeom>
          <a:noFill/>
          <a:ln>
            <a:noFill/>
          </a:ln>
        </p:spPr>
        <p:txBody>
          <a:bodyPr anchorCtr="0" anchor="t" bIns="91400" lIns="91400" spcFirstLastPara="1" rIns="91400" wrap="square" tIns="91400">
            <a:normAutofit/>
          </a:bodyPr>
          <a:lstStyle>
            <a:lvl1pPr lvl="0" algn="l">
              <a:lnSpc>
                <a:spcPct val="100000"/>
              </a:lnSpc>
              <a:spcBef>
                <a:spcPts val="0"/>
              </a:spcBef>
              <a:spcAft>
                <a:spcPts val="0"/>
              </a:spcAft>
              <a:buClr>
                <a:srgbClr val="424242"/>
              </a:buClr>
              <a:buSzPts val="1800"/>
              <a:buNone/>
              <a:defRPr/>
            </a:lvl1pPr>
            <a:lvl2pPr lvl="1" algn="l">
              <a:lnSpc>
                <a:spcPct val="100000"/>
              </a:lnSpc>
              <a:spcBef>
                <a:spcPts val="0"/>
              </a:spcBef>
              <a:spcAft>
                <a:spcPts val="0"/>
              </a:spcAft>
              <a:buClr>
                <a:srgbClr val="424242"/>
              </a:buClr>
              <a:buSzPts val="1800"/>
              <a:buNone/>
              <a:defRPr/>
            </a:lvl2pPr>
            <a:lvl3pPr lvl="2" algn="l">
              <a:lnSpc>
                <a:spcPct val="100000"/>
              </a:lnSpc>
              <a:spcBef>
                <a:spcPts val="0"/>
              </a:spcBef>
              <a:spcAft>
                <a:spcPts val="0"/>
              </a:spcAft>
              <a:buClr>
                <a:srgbClr val="424242"/>
              </a:buClr>
              <a:buSzPts val="1800"/>
              <a:buNone/>
              <a:defRPr/>
            </a:lvl3pPr>
            <a:lvl4pPr lvl="3" algn="l">
              <a:lnSpc>
                <a:spcPct val="100000"/>
              </a:lnSpc>
              <a:spcBef>
                <a:spcPts val="0"/>
              </a:spcBef>
              <a:spcAft>
                <a:spcPts val="0"/>
              </a:spcAft>
              <a:buClr>
                <a:srgbClr val="424242"/>
              </a:buClr>
              <a:buSzPts val="1800"/>
              <a:buNone/>
              <a:defRPr/>
            </a:lvl4pPr>
            <a:lvl5pPr lvl="4" algn="l">
              <a:lnSpc>
                <a:spcPct val="100000"/>
              </a:lnSpc>
              <a:spcBef>
                <a:spcPts val="0"/>
              </a:spcBef>
              <a:spcAft>
                <a:spcPts val="0"/>
              </a:spcAft>
              <a:buClr>
                <a:srgbClr val="424242"/>
              </a:buClr>
              <a:buSzPts val="1800"/>
              <a:buNone/>
              <a:defRPr/>
            </a:lvl5pPr>
            <a:lvl6pPr lvl="5" algn="l">
              <a:lnSpc>
                <a:spcPct val="100000"/>
              </a:lnSpc>
              <a:spcBef>
                <a:spcPts val="0"/>
              </a:spcBef>
              <a:spcAft>
                <a:spcPts val="0"/>
              </a:spcAft>
              <a:buClr>
                <a:srgbClr val="424242"/>
              </a:buClr>
              <a:buSzPts val="1800"/>
              <a:buNone/>
              <a:defRPr/>
            </a:lvl6pPr>
            <a:lvl7pPr lvl="6" algn="l">
              <a:lnSpc>
                <a:spcPct val="100000"/>
              </a:lnSpc>
              <a:spcBef>
                <a:spcPts val="0"/>
              </a:spcBef>
              <a:spcAft>
                <a:spcPts val="0"/>
              </a:spcAft>
              <a:buClr>
                <a:srgbClr val="424242"/>
              </a:buClr>
              <a:buSzPts val="1800"/>
              <a:buNone/>
              <a:defRPr/>
            </a:lvl7pPr>
            <a:lvl8pPr lvl="7" algn="l">
              <a:lnSpc>
                <a:spcPct val="100000"/>
              </a:lnSpc>
              <a:spcBef>
                <a:spcPts val="0"/>
              </a:spcBef>
              <a:spcAft>
                <a:spcPts val="0"/>
              </a:spcAft>
              <a:buClr>
                <a:srgbClr val="424242"/>
              </a:buClr>
              <a:buSzPts val="1800"/>
              <a:buNone/>
              <a:defRPr/>
            </a:lvl8pPr>
            <a:lvl9pPr lvl="8" algn="l">
              <a:lnSpc>
                <a:spcPct val="100000"/>
              </a:lnSpc>
              <a:spcBef>
                <a:spcPts val="0"/>
              </a:spcBef>
              <a:spcAft>
                <a:spcPts val="0"/>
              </a:spcAft>
              <a:buClr>
                <a:srgbClr val="424242"/>
              </a:buClr>
              <a:buSzPts val="1800"/>
              <a:buNone/>
              <a:defRPr/>
            </a:lvl9pPr>
          </a:lstStyle>
          <a:p/>
        </p:txBody>
      </p:sp>
      <p:sp>
        <p:nvSpPr>
          <p:cNvPr id="54" name="Google Shape;54;p38"/>
          <p:cNvSpPr txBox="1"/>
          <p:nvPr>
            <p:ph idx="1" type="body"/>
          </p:nvPr>
        </p:nvSpPr>
        <p:spPr>
          <a:xfrm>
            <a:off x="1303799" y="1990050"/>
            <a:ext cx="7030502" cy="2541601"/>
          </a:xfrm>
          <a:prstGeom prst="rect">
            <a:avLst/>
          </a:prstGeom>
          <a:noFill/>
          <a:ln>
            <a:noFill/>
          </a:ln>
        </p:spPr>
        <p:txBody>
          <a:bodyPr anchorCtr="0" anchor="t" bIns="91400" lIns="91400" spcFirstLastPara="1" rIns="91400" wrap="square" tIns="91400">
            <a:normAutofit/>
          </a:bodyPr>
          <a:lstStyle>
            <a:lvl1pPr indent="-311150" lvl="0" marL="457200" algn="l">
              <a:lnSpc>
                <a:spcPct val="115000"/>
              </a:lnSpc>
              <a:spcBef>
                <a:spcPts val="0"/>
              </a:spcBef>
              <a:spcAft>
                <a:spcPts val="0"/>
              </a:spcAft>
              <a:buSzPts val="1300"/>
              <a:buChar char="●"/>
              <a:defRPr/>
            </a:lvl1pPr>
            <a:lvl2pPr indent="-311150" lvl="1" marL="914400" algn="l">
              <a:lnSpc>
                <a:spcPct val="115000"/>
              </a:lnSpc>
              <a:spcBef>
                <a:spcPts val="0"/>
              </a:spcBef>
              <a:spcAft>
                <a:spcPts val="0"/>
              </a:spcAft>
              <a:buSzPts val="1300"/>
              <a:buChar char="○"/>
              <a:defRPr/>
            </a:lvl2pPr>
            <a:lvl3pPr indent="-311150" lvl="2" marL="1371600" algn="l">
              <a:lnSpc>
                <a:spcPct val="115000"/>
              </a:lnSpc>
              <a:spcBef>
                <a:spcPts val="0"/>
              </a:spcBef>
              <a:spcAft>
                <a:spcPts val="0"/>
              </a:spcAft>
              <a:buSzPts val="1300"/>
              <a:buChar char="■"/>
              <a:defRPr/>
            </a:lvl3pPr>
            <a:lvl4pPr indent="-311150" lvl="3" marL="1828800" algn="l">
              <a:lnSpc>
                <a:spcPct val="115000"/>
              </a:lnSpc>
              <a:spcBef>
                <a:spcPts val="0"/>
              </a:spcBef>
              <a:spcAft>
                <a:spcPts val="0"/>
              </a:spcAft>
              <a:buSzPts val="1300"/>
              <a:buChar char="●"/>
              <a:defRPr/>
            </a:lvl4pPr>
            <a:lvl5pPr indent="-311150" lvl="4" marL="2286000" algn="l">
              <a:lnSpc>
                <a:spcPct val="115000"/>
              </a:lnSpc>
              <a:spcBef>
                <a:spcPts val="0"/>
              </a:spcBef>
              <a:spcAft>
                <a:spcPts val="0"/>
              </a:spcAft>
              <a:buSzPts val="1300"/>
              <a:buChar char="○"/>
              <a:defRPr/>
            </a:lvl5pPr>
            <a:lvl6pPr indent="-311150" lvl="5" marL="2743200" algn="l">
              <a:lnSpc>
                <a:spcPct val="115000"/>
              </a:lnSpc>
              <a:spcBef>
                <a:spcPts val="0"/>
              </a:spcBef>
              <a:spcAft>
                <a:spcPts val="0"/>
              </a:spcAft>
              <a:buSzPts val="1300"/>
              <a:buChar char="■"/>
              <a:defRPr/>
            </a:lvl6pPr>
            <a:lvl7pPr indent="-311150" lvl="6" marL="3200400" algn="l">
              <a:lnSpc>
                <a:spcPct val="115000"/>
              </a:lnSpc>
              <a:spcBef>
                <a:spcPts val="0"/>
              </a:spcBef>
              <a:spcAft>
                <a:spcPts val="0"/>
              </a:spcAft>
              <a:buSzPts val="1300"/>
              <a:buChar char="●"/>
              <a:defRPr/>
            </a:lvl7pPr>
            <a:lvl8pPr indent="-311150" lvl="7" marL="3657600" algn="l">
              <a:lnSpc>
                <a:spcPct val="115000"/>
              </a:lnSpc>
              <a:spcBef>
                <a:spcPts val="0"/>
              </a:spcBef>
              <a:spcAft>
                <a:spcPts val="0"/>
              </a:spcAft>
              <a:buSzPts val="1300"/>
              <a:buChar char="○"/>
              <a:defRPr/>
            </a:lvl8pPr>
            <a:lvl9pPr indent="-311150" lvl="8" marL="4114800" algn="l">
              <a:lnSpc>
                <a:spcPct val="115000"/>
              </a:lnSpc>
              <a:spcBef>
                <a:spcPts val="0"/>
              </a:spcBef>
              <a:spcAft>
                <a:spcPts val="0"/>
              </a:spcAft>
              <a:buSzPts val="1300"/>
              <a:buChar char="■"/>
              <a:defRPr/>
            </a:lvl9pPr>
          </a:lstStyle>
          <a:p/>
        </p:txBody>
      </p:sp>
      <p:sp>
        <p:nvSpPr>
          <p:cNvPr id="55" name="Google Shape;55;p38"/>
          <p:cNvSpPr txBox="1"/>
          <p:nvPr>
            <p:ph idx="12" type="sldNum"/>
          </p:nvPr>
        </p:nvSpPr>
        <p:spPr>
          <a:xfrm>
            <a:off x="8677059" y="4772500"/>
            <a:ext cx="322688" cy="322551"/>
          </a:xfrm>
          <a:prstGeom prst="rect">
            <a:avLst/>
          </a:prstGeom>
          <a:noFill/>
          <a:ln>
            <a:noFill/>
          </a:ln>
        </p:spPr>
        <p:txBody>
          <a:bodyPr anchorCtr="0" anchor="ctr" bIns="91400" lIns="91400" spcFirstLastPara="1" rIns="91400" wrap="square" tIns="91400">
            <a:normAutofit/>
          </a:bodyPr>
          <a:lstStyle>
            <a:lvl1pPr indent="0" lvl="0" marL="0" algn="r">
              <a:lnSpc>
                <a:spcPct val="100000"/>
              </a:lnSpc>
              <a:spcBef>
                <a:spcPts val="0"/>
              </a:spcBef>
              <a:spcAft>
                <a:spcPts val="0"/>
              </a:spcAft>
              <a:buClr>
                <a:srgbClr val="424242"/>
              </a:buClr>
              <a:buSzPts val="900"/>
              <a:buFont typeface="Nunito"/>
              <a:buNone/>
              <a:defRPr sz="900">
                <a:solidFill>
                  <a:srgbClr val="424242"/>
                </a:solidFill>
                <a:latin typeface="Nunito"/>
                <a:ea typeface="Nunito"/>
                <a:cs typeface="Nunito"/>
                <a:sym typeface="Nunito"/>
              </a:defRPr>
            </a:lvl1pPr>
            <a:lvl2pPr indent="0" lvl="1" marL="0" algn="r">
              <a:lnSpc>
                <a:spcPct val="100000"/>
              </a:lnSpc>
              <a:spcBef>
                <a:spcPts val="0"/>
              </a:spcBef>
              <a:spcAft>
                <a:spcPts val="0"/>
              </a:spcAft>
              <a:buClr>
                <a:srgbClr val="424242"/>
              </a:buClr>
              <a:buSzPts val="900"/>
              <a:buFont typeface="Nunito"/>
              <a:buNone/>
              <a:defRPr sz="900">
                <a:solidFill>
                  <a:srgbClr val="424242"/>
                </a:solidFill>
                <a:latin typeface="Nunito"/>
                <a:ea typeface="Nunito"/>
                <a:cs typeface="Nunito"/>
                <a:sym typeface="Nunito"/>
              </a:defRPr>
            </a:lvl2pPr>
            <a:lvl3pPr indent="0" lvl="2" marL="0" algn="r">
              <a:lnSpc>
                <a:spcPct val="100000"/>
              </a:lnSpc>
              <a:spcBef>
                <a:spcPts val="0"/>
              </a:spcBef>
              <a:spcAft>
                <a:spcPts val="0"/>
              </a:spcAft>
              <a:buClr>
                <a:srgbClr val="424242"/>
              </a:buClr>
              <a:buSzPts val="900"/>
              <a:buFont typeface="Nunito"/>
              <a:buNone/>
              <a:defRPr sz="900">
                <a:solidFill>
                  <a:srgbClr val="424242"/>
                </a:solidFill>
                <a:latin typeface="Nunito"/>
                <a:ea typeface="Nunito"/>
                <a:cs typeface="Nunito"/>
                <a:sym typeface="Nunito"/>
              </a:defRPr>
            </a:lvl3pPr>
            <a:lvl4pPr indent="0" lvl="3" marL="0" algn="r">
              <a:lnSpc>
                <a:spcPct val="100000"/>
              </a:lnSpc>
              <a:spcBef>
                <a:spcPts val="0"/>
              </a:spcBef>
              <a:spcAft>
                <a:spcPts val="0"/>
              </a:spcAft>
              <a:buClr>
                <a:srgbClr val="424242"/>
              </a:buClr>
              <a:buSzPts val="900"/>
              <a:buFont typeface="Nunito"/>
              <a:buNone/>
              <a:defRPr sz="900">
                <a:solidFill>
                  <a:srgbClr val="424242"/>
                </a:solidFill>
                <a:latin typeface="Nunito"/>
                <a:ea typeface="Nunito"/>
                <a:cs typeface="Nunito"/>
                <a:sym typeface="Nunito"/>
              </a:defRPr>
            </a:lvl4pPr>
            <a:lvl5pPr indent="0" lvl="4" marL="0" algn="r">
              <a:lnSpc>
                <a:spcPct val="100000"/>
              </a:lnSpc>
              <a:spcBef>
                <a:spcPts val="0"/>
              </a:spcBef>
              <a:spcAft>
                <a:spcPts val="0"/>
              </a:spcAft>
              <a:buClr>
                <a:srgbClr val="424242"/>
              </a:buClr>
              <a:buSzPts val="900"/>
              <a:buFont typeface="Nunito"/>
              <a:buNone/>
              <a:defRPr sz="900">
                <a:solidFill>
                  <a:srgbClr val="424242"/>
                </a:solidFill>
                <a:latin typeface="Nunito"/>
                <a:ea typeface="Nunito"/>
                <a:cs typeface="Nunito"/>
                <a:sym typeface="Nunito"/>
              </a:defRPr>
            </a:lvl5pPr>
            <a:lvl6pPr indent="0" lvl="5" marL="0" algn="r">
              <a:lnSpc>
                <a:spcPct val="100000"/>
              </a:lnSpc>
              <a:spcBef>
                <a:spcPts val="0"/>
              </a:spcBef>
              <a:spcAft>
                <a:spcPts val="0"/>
              </a:spcAft>
              <a:buClr>
                <a:srgbClr val="424242"/>
              </a:buClr>
              <a:buSzPts val="900"/>
              <a:buFont typeface="Nunito"/>
              <a:buNone/>
              <a:defRPr sz="900">
                <a:solidFill>
                  <a:srgbClr val="424242"/>
                </a:solidFill>
                <a:latin typeface="Nunito"/>
                <a:ea typeface="Nunito"/>
                <a:cs typeface="Nunito"/>
                <a:sym typeface="Nunito"/>
              </a:defRPr>
            </a:lvl6pPr>
            <a:lvl7pPr indent="0" lvl="6" marL="0" algn="r">
              <a:lnSpc>
                <a:spcPct val="100000"/>
              </a:lnSpc>
              <a:spcBef>
                <a:spcPts val="0"/>
              </a:spcBef>
              <a:spcAft>
                <a:spcPts val="0"/>
              </a:spcAft>
              <a:buClr>
                <a:srgbClr val="424242"/>
              </a:buClr>
              <a:buSzPts val="900"/>
              <a:buFont typeface="Nunito"/>
              <a:buNone/>
              <a:defRPr sz="900">
                <a:solidFill>
                  <a:srgbClr val="424242"/>
                </a:solidFill>
                <a:latin typeface="Nunito"/>
                <a:ea typeface="Nunito"/>
                <a:cs typeface="Nunito"/>
                <a:sym typeface="Nunito"/>
              </a:defRPr>
            </a:lvl7pPr>
            <a:lvl8pPr indent="0" lvl="7" marL="0" algn="r">
              <a:lnSpc>
                <a:spcPct val="100000"/>
              </a:lnSpc>
              <a:spcBef>
                <a:spcPts val="0"/>
              </a:spcBef>
              <a:spcAft>
                <a:spcPts val="0"/>
              </a:spcAft>
              <a:buClr>
                <a:srgbClr val="424242"/>
              </a:buClr>
              <a:buSzPts val="900"/>
              <a:buFont typeface="Nunito"/>
              <a:buNone/>
              <a:defRPr sz="900">
                <a:solidFill>
                  <a:srgbClr val="424242"/>
                </a:solidFill>
                <a:latin typeface="Nunito"/>
                <a:ea typeface="Nunito"/>
                <a:cs typeface="Nunito"/>
                <a:sym typeface="Nunito"/>
              </a:defRPr>
            </a:lvl8pPr>
            <a:lvl9pPr indent="0" lvl="8" marL="0" algn="r">
              <a:lnSpc>
                <a:spcPct val="100000"/>
              </a:lnSpc>
              <a:spcBef>
                <a:spcPts val="0"/>
              </a:spcBef>
              <a:spcAft>
                <a:spcPts val="0"/>
              </a:spcAft>
              <a:buClr>
                <a:srgbClr val="424242"/>
              </a:buClr>
              <a:buSzPts val="900"/>
              <a:buFont typeface="Nunito"/>
              <a:buNone/>
              <a:defRPr sz="900">
                <a:solidFill>
                  <a:srgbClr val="42424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 type="secHead">
  <p:cSld name="SECTION_HEADER">
    <p:bg>
      <p:bgPr>
        <a:solidFill>
          <a:srgbClr val="C0791B"/>
        </a:solidFill>
      </p:bgPr>
    </p:bg>
    <p:spTree>
      <p:nvGrpSpPr>
        <p:cNvPr id="56" name="Shape 56"/>
        <p:cNvGrpSpPr/>
        <p:nvPr/>
      </p:nvGrpSpPr>
      <p:grpSpPr>
        <a:xfrm>
          <a:off x="0" y="0"/>
          <a:ext cx="0" cy="0"/>
          <a:chOff x="0" y="0"/>
          <a:chExt cx="0" cy="0"/>
        </a:xfrm>
      </p:grpSpPr>
      <p:grpSp>
        <p:nvGrpSpPr>
          <p:cNvPr id="57" name="Google Shape;57;p39"/>
          <p:cNvGrpSpPr/>
          <p:nvPr/>
        </p:nvGrpSpPr>
        <p:grpSpPr>
          <a:xfrm>
            <a:off x="146766" y="3404"/>
            <a:ext cx="1233219" cy="1384539"/>
            <a:chOff x="-2" y="-1"/>
            <a:chExt cx="1233217" cy="1384537"/>
          </a:xfrm>
        </p:grpSpPr>
        <p:grpSp>
          <p:nvGrpSpPr>
            <p:cNvPr id="58" name="Google Shape;58;p39"/>
            <p:cNvGrpSpPr/>
            <p:nvPr/>
          </p:nvGrpSpPr>
          <p:grpSpPr>
            <a:xfrm>
              <a:off x="916412" y="-1"/>
              <a:ext cx="316803" cy="688516"/>
              <a:chOff x="-1" y="0"/>
              <a:chExt cx="316801" cy="688514"/>
            </a:xfrm>
          </p:grpSpPr>
          <p:sp>
            <p:nvSpPr>
              <p:cNvPr id="59" name="Google Shape;59;p39"/>
              <p:cNvSpPr/>
              <p:nvPr/>
            </p:nvSpPr>
            <p:spPr>
              <a:xfrm rot="10800000">
                <a:off x="-1" y="13"/>
                <a:ext cx="316801" cy="688501"/>
              </a:xfrm>
              <a:custGeom>
                <a:rect b="b" l="l" r="r" t="t"/>
                <a:pathLst>
                  <a:path extrusionOk="0" h="21600" w="21600">
                    <a:moveTo>
                      <a:pt x="10800" y="0"/>
                    </a:moveTo>
                    <a:cubicBezTo>
                      <a:pt x="16765" y="0"/>
                      <a:pt x="21600" y="2225"/>
                      <a:pt x="21600" y="4969"/>
                    </a:cubicBezTo>
                    <a:lnTo>
                      <a:pt x="21600" y="21600"/>
                    </a:lnTo>
                    <a:lnTo>
                      <a:pt x="0" y="21600"/>
                    </a:lnTo>
                    <a:lnTo>
                      <a:pt x="0" y="4969"/>
                    </a:lnTo>
                    <a:cubicBezTo>
                      <a:pt x="0" y="2225"/>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39"/>
              <p:cNvSpPr/>
              <p:nvPr/>
            </p:nvSpPr>
            <p:spPr>
              <a:xfrm rot="10800000">
                <a:off x="-1" y="0"/>
                <a:ext cx="316801" cy="340501"/>
              </a:xfrm>
              <a:custGeom>
                <a:rect b="b" l="l" r="r" t="t"/>
                <a:pathLst>
                  <a:path extrusionOk="0" h="21600" w="21600">
                    <a:moveTo>
                      <a:pt x="10800" y="0"/>
                    </a:moveTo>
                    <a:cubicBezTo>
                      <a:pt x="16765" y="0"/>
                      <a:pt x="21600" y="4499"/>
                      <a:pt x="21600" y="10048"/>
                    </a:cubicBezTo>
                    <a:lnTo>
                      <a:pt x="21600" y="21600"/>
                    </a:lnTo>
                    <a:lnTo>
                      <a:pt x="0" y="21600"/>
                    </a:lnTo>
                    <a:lnTo>
                      <a:pt x="0" y="10048"/>
                    </a:lnTo>
                    <a:cubicBezTo>
                      <a:pt x="0" y="4499"/>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 name="Google Shape;61;p39"/>
            <p:cNvGrpSpPr/>
            <p:nvPr/>
          </p:nvGrpSpPr>
          <p:grpSpPr>
            <a:xfrm>
              <a:off x="458205" y="-1"/>
              <a:ext cx="316803" cy="1036526"/>
              <a:chOff x="-1" y="0"/>
              <a:chExt cx="316801" cy="1036525"/>
            </a:xfrm>
          </p:grpSpPr>
          <p:sp>
            <p:nvSpPr>
              <p:cNvPr id="62" name="Google Shape;62;p39"/>
              <p:cNvSpPr/>
              <p:nvPr/>
            </p:nvSpPr>
            <p:spPr>
              <a:xfrm rot="10800000">
                <a:off x="-1" y="13"/>
                <a:ext cx="316801" cy="688501"/>
              </a:xfrm>
              <a:custGeom>
                <a:rect b="b" l="l" r="r" t="t"/>
                <a:pathLst>
                  <a:path extrusionOk="0" h="21600" w="21600">
                    <a:moveTo>
                      <a:pt x="10800" y="0"/>
                    </a:moveTo>
                    <a:cubicBezTo>
                      <a:pt x="16765" y="0"/>
                      <a:pt x="21600" y="2225"/>
                      <a:pt x="21600" y="4969"/>
                    </a:cubicBezTo>
                    <a:lnTo>
                      <a:pt x="21600" y="21600"/>
                    </a:lnTo>
                    <a:lnTo>
                      <a:pt x="0" y="21600"/>
                    </a:lnTo>
                    <a:lnTo>
                      <a:pt x="0" y="4969"/>
                    </a:lnTo>
                    <a:cubicBezTo>
                      <a:pt x="0" y="2225"/>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39"/>
              <p:cNvSpPr/>
              <p:nvPr/>
            </p:nvSpPr>
            <p:spPr>
              <a:xfrm rot="10800000">
                <a:off x="-1" y="24"/>
                <a:ext cx="316801" cy="1036501"/>
              </a:xfrm>
              <a:custGeom>
                <a:rect b="b" l="l" r="r" t="t"/>
                <a:pathLst>
                  <a:path extrusionOk="0" h="21600" w="21600">
                    <a:moveTo>
                      <a:pt x="10800" y="0"/>
                    </a:moveTo>
                    <a:cubicBezTo>
                      <a:pt x="16765" y="0"/>
                      <a:pt x="21600" y="1478"/>
                      <a:pt x="21600" y="3301"/>
                    </a:cubicBezTo>
                    <a:lnTo>
                      <a:pt x="21600" y="21600"/>
                    </a:lnTo>
                    <a:lnTo>
                      <a:pt x="0" y="21600"/>
                    </a:lnTo>
                    <a:lnTo>
                      <a:pt x="0" y="3301"/>
                    </a:lnTo>
                    <a:cubicBezTo>
                      <a:pt x="0" y="1478"/>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39"/>
              <p:cNvSpPr/>
              <p:nvPr/>
            </p:nvSpPr>
            <p:spPr>
              <a:xfrm rot="10800000">
                <a:off x="-1" y="0"/>
                <a:ext cx="316801" cy="340501"/>
              </a:xfrm>
              <a:custGeom>
                <a:rect b="b" l="l" r="r" t="t"/>
                <a:pathLst>
                  <a:path extrusionOk="0" h="21600" w="21600">
                    <a:moveTo>
                      <a:pt x="10800" y="0"/>
                    </a:moveTo>
                    <a:cubicBezTo>
                      <a:pt x="16765" y="0"/>
                      <a:pt x="21600" y="4499"/>
                      <a:pt x="21600" y="10048"/>
                    </a:cubicBezTo>
                    <a:lnTo>
                      <a:pt x="21600" y="21600"/>
                    </a:lnTo>
                    <a:lnTo>
                      <a:pt x="0" y="21600"/>
                    </a:lnTo>
                    <a:lnTo>
                      <a:pt x="0" y="10048"/>
                    </a:lnTo>
                    <a:cubicBezTo>
                      <a:pt x="0" y="4499"/>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 name="Google Shape;65;p39"/>
            <p:cNvGrpSpPr/>
            <p:nvPr/>
          </p:nvGrpSpPr>
          <p:grpSpPr>
            <a:xfrm>
              <a:off x="-2" y="-1"/>
              <a:ext cx="316803" cy="1384537"/>
              <a:chOff x="-1" y="0"/>
              <a:chExt cx="316801" cy="1384536"/>
            </a:xfrm>
          </p:grpSpPr>
          <p:sp>
            <p:nvSpPr>
              <p:cNvPr id="66" name="Google Shape;66;p39"/>
              <p:cNvSpPr/>
              <p:nvPr/>
            </p:nvSpPr>
            <p:spPr>
              <a:xfrm rot="10800000">
                <a:off x="-1" y="13"/>
                <a:ext cx="316801" cy="688501"/>
              </a:xfrm>
              <a:custGeom>
                <a:rect b="b" l="l" r="r" t="t"/>
                <a:pathLst>
                  <a:path extrusionOk="0" h="21600" w="21600">
                    <a:moveTo>
                      <a:pt x="10800" y="0"/>
                    </a:moveTo>
                    <a:cubicBezTo>
                      <a:pt x="16765" y="0"/>
                      <a:pt x="21600" y="2225"/>
                      <a:pt x="21600" y="4969"/>
                    </a:cubicBezTo>
                    <a:lnTo>
                      <a:pt x="21600" y="21600"/>
                    </a:lnTo>
                    <a:lnTo>
                      <a:pt x="0" y="21600"/>
                    </a:lnTo>
                    <a:lnTo>
                      <a:pt x="0" y="4969"/>
                    </a:lnTo>
                    <a:cubicBezTo>
                      <a:pt x="0" y="2225"/>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39"/>
              <p:cNvSpPr/>
              <p:nvPr/>
            </p:nvSpPr>
            <p:spPr>
              <a:xfrm rot="10800000">
                <a:off x="-1" y="35"/>
                <a:ext cx="316801" cy="1384501"/>
              </a:xfrm>
              <a:custGeom>
                <a:rect b="b" l="l" r="r" t="t"/>
                <a:pathLst>
                  <a:path extrusionOk="0" h="21600" w="21600">
                    <a:moveTo>
                      <a:pt x="10800" y="0"/>
                    </a:moveTo>
                    <a:cubicBezTo>
                      <a:pt x="16765" y="0"/>
                      <a:pt x="21600" y="1106"/>
                      <a:pt x="21600" y="2471"/>
                    </a:cubicBezTo>
                    <a:lnTo>
                      <a:pt x="21600" y="21600"/>
                    </a:lnTo>
                    <a:lnTo>
                      <a:pt x="0" y="21600"/>
                    </a:lnTo>
                    <a:lnTo>
                      <a:pt x="0" y="2471"/>
                    </a:lnTo>
                    <a:cubicBezTo>
                      <a:pt x="0" y="1106"/>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39"/>
              <p:cNvSpPr/>
              <p:nvPr/>
            </p:nvSpPr>
            <p:spPr>
              <a:xfrm rot="10800000">
                <a:off x="-1" y="24"/>
                <a:ext cx="316801" cy="1036501"/>
              </a:xfrm>
              <a:custGeom>
                <a:rect b="b" l="l" r="r" t="t"/>
                <a:pathLst>
                  <a:path extrusionOk="0" h="21600" w="21600">
                    <a:moveTo>
                      <a:pt x="10800" y="0"/>
                    </a:moveTo>
                    <a:cubicBezTo>
                      <a:pt x="16765" y="0"/>
                      <a:pt x="21600" y="1478"/>
                      <a:pt x="21600" y="3301"/>
                    </a:cubicBezTo>
                    <a:lnTo>
                      <a:pt x="21600" y="21600"/>
                    </a:lnTo>
                    <a:lnTo>
                      <a:pt x="0" y="21600"/>
                    </a:lnTo>
                    <a:lnTo>
                      <a:pt x="0" y="3301"/>
                    </a:lnTo>
                    <a:cubicBezTo>
                      <a:pt x="0" y="1478"/>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39"/>
              <p:cNvSpPr/>
              <p:nvPr/>
            </p:nvSpPr>
            <p:spPr>
              <a:xfrm rot="10800000">
                <a:off x="-1" y="0"/>
                <a:ext cx="316801" cy="340501"/>
              </a:xfrm>
              <a:custGeom>
                <a:rect b="b" l="l" r="r" t="t"/>
                <a:pathLst>
                  <a:path extrusionOk="0" h="21600" w="21600">
                    <a:moveTo>
                      <a:pt x="10800" y="0"/>
                    </a:moveTo>
                    <a:cubicBezTo>
                      <a:pt x="16765" y="0"/>
                      <a:pt x="21600" y="4499"/>
                      <a:pt x="21600" y="10048"/>
                    </a:cubicBezTo>
                    <a:lnTo>
                      <a:pt x="21600" y="21600"/>
                    </a:lnTo>
                    <a:lnTo>
                      <a:pt x="0" y="21600"/>
                    </a:lnTo>
                    <a:lnTo>
                      <a:pt x="0" y="10048"/>
                    </a:lnTo>
                    <a:cubicBezTo>
                      <a:pt x="0" y="4499"/>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0" name="Google Shape;70;p39"/>
          <p:cNvGrpSpPr/>
          <p:nvPr/>
        </p:nvGrpSpPr>
        <p:grpSpPr>
          <a:xfrm>
            <a:off x="6775082" y="2904008"/>
            <a:ext cx="2186151" cy="2239504"/>
            <a:chOff x="-2" y="0"/>
            <a:chExt cx="2186150" cy="2239502"/>
          </a:xfrm>
        </p:grpSpPr>
        <p:grpSp>
          <p:nvGrpSpPr>
            <p:cNvPr id="71" name="Google Shape;71;p39"/>
            <p:cNvGrpSpPr/>
            <p:nvPr/>
          </p:nvGrpSpPr>
          <p:grpSpPr>
            <a:xfrm>
              <a:off x="-2" y="1349698"/>
              <a:ext cx="409503" cy="889804"/>
              <a:chOff x="-1" y="-1"/>
              <a:chExt cx="409502" cy="889802"/>
            </a:xfrm>
          </p:grpSpPr>
          <p:sp>
            <p:nvSpPr>
              <p:cNvPr id="72" name="Google Shape;72;p39"/>
              <p:cNvSpPr/>
              <p:nvPr/>
            </p:nvSpPr>
            <p:spPr>
              <a:xfrm>
                <a:off x="-1" y="-1"/>
                <a:ext cx="409502" cy="889802"/>
              </a:xfrm>
              <a:custGeom>
                <a:rect b="b" l="l" r="r" t="t"/>
                <a:pathLst>
                  <a:path extrusionOk="0" h="21600" w="21600">
                    <a:moveTo>
                      <a:pt x="10800" y="0"/>
                    </a:moveTo>
                    <a:cubicBezTo>
                      <a:pt x="16765" y="0"/>
                      <a:pt x="21600" y="2225"/>
                      <a:pt x="21600" y="4970"/>
                    </a:cubicBezTo>
                    <a:lnTo>
                      <a:pt x="21600" y="21600"/>
                    </a:lnTo>
                    <a:lnTo>
                      <a:pt x="0" y="21600"/>
                    </a:lnTo>
                    <a:lnTo>
                      <a:pt x="0" y="4970"/>
                    </a:lnTo>
                    <a:cubicBezTo>
                      <a:pt x="0" y="2225"/>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39"/>
              <p:cNvSpPr/>
              <p:nvPr/>
            </p:nvSpPr>
            <p:spPr>
              <a:xfrm>
                <a:off x="-1" y="449700"/>
                <a:ext cx="409502" cy="440101"/>
              </a:xfrm>
              <a:custGeom>
                <a:rect b="b" l="l" r="r" t="t"/>
                <a:pathLst>
                  <a:path extrusionOk="0" h="21600" w="21600">
                    <a:moveTo>
                      <a:pt x="10800" y="0"/>
                    </a:moveTo>
                    <a:cubicBezTo>
                      <a:pt x="16765" y="0"/>
                      <a:pt x="21600" y="4499"/>
                      <a:pt x="21600" y="10049"/>
                    </a:cubicBezTo>
                    <a:lnTo>
                      <a:pt x="21600" y="21600"/>
                    </a:lnTo>
                    <a:lnTo>
                      <a:pt x="0" y="21600"/>
                    </a:lnTo>
                    <a:lnTo>
                      <a:pt x="0" y="10049"/>
                    </a:lnTo>
                    <a:cubicBezTo>
                      <a:pt x="0" y="4499"/>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 name="Google Shape;74;p39"/>
            <p:cNvGrpSpPr/>
            <p:nvPr/>
          </p:nvGrpSpPr>
          <p:grpSpPr>
            <a:xfrm>
              <a:off x="592213" y="899999"/>
              <a:ext cx="409503" cy="1339503"/>
              <a:chOff x="-1" y="-1"/>
              <a:chExt cx="409502" cy="1339502"/>
            </a:xfrm>
          </p:grpSpPr>
          <p:sp>
            <p:nvSpPr>
              <p:cNvPr id="75" name="Google Shape;75;p39"/>
              <p:cNvSpPr/>
              <p:nvPr/>
            </p:nvSpPr>
            <p:spPr>
              <a:xfrm>
                <a:off x="-1" y="449699"/>
                <a:ext cx="409502" cy="889802"/>
              </a:xfrm>
              <a:custGeom>
                <a:rect b="b" l="l" r="r" t="t"/>
                <a:pathLst>
                  <a:path extrusionOk="0" h="21600" w="21600">
                    <a:moveTo>
                      <a:pt x="10800" y="0"/>
                    </a:moveTo>
                    <a:cubicBezTo>
                      <a:pt x="16765" y="0"/>
                      <a:pt x="21600" y="2225"/>
                      <a:pt x="21600" y="4970"/>
                    </a:cubicBezTo>
                    <a:lnTo>
                      <a:pt x="21600" y="21600"/>
                    </a:lnTo>
                    <a:lnTo>
                      <a:pt x="0" y="21600"/>
                    </a:lnTo>
                    <a:lnTo>
                      <a:pt x="0" y="4970"/>
                    </a:lnTo>
                    <a:cubicBezTo>
                      <a:pt x="0" y="2225"/>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39"/>
              <p:cNvSpPr/>
              <p:nvPr/>
            </p:nvSpPr>
            <p:spPr>
              <a:xfrm>
                <a:off x="-1" y="-1"/>
                <a:ext cx="409502" cy="1339502"/>
              </a:xfrm>
              <a:custGeom>
                <a:rect b="b" l="l" r="r" t="t"/>
                <a:pathLst>
                  <a:path extrusionOk="0" h="21600" w="21600">
                    <a:moveTo>
                      <a:pt x="10800" y="0"/>
                    </a:moveTo>
                    <a:cubicBezTo>
                      <a:pt x="16765" y="0"/>
                      <a:pt x="21600" y="1478"/>
                      <a:pt x="21600" y="3302"/>
                    </a:cubicBezTo>
                    <a:lnTo>
                      <a:pt x="21600" y="21600"/>
                    </a:lnTo>
                    <a:lnTo>
                      <a:pt x="0" y="21600"/>
                    </a:lnTo>
                    <a:lnTo>
                      <a:pt x="0" y="3302"/>
                    </a:lnTo>
                    <a:cubicBezTo>
                      <a:pt x="0" y="1478"/>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39"/>
              <p:cNvSpPr/>
              <p:nvPr/>
            </p:nvSpPr>
            <p:spPr>
              <a:xfrm>
                <a:off x="-1" y="899399"/>
                <a:ext cx="409502" cy="440101"/>
              </a:xfrm>
              <a:custGeom>
                <a:rect b="b" l="l" r="r" t="t"/>
                <a:pathLst>
                  <a:path extrusionOk="0" h="21600" w="21600">
                    <a:moveTo>
                      <a:pt x="10800" y="0"/>
                    </a:moveTo>
                    <a:cubicBezTo>
                      <a:pt x="16765" y="0"/>
                      <a:pt x="21600" y="4499"/>
                      <a:pt x="21600" y="10049"/>
                    </a:cubicBezTo>
                    <a:lnTo>
                      <a:pt x="21600" y="21600"/>
                    </a:lnTo>
                    <a:lnTo>
                      <a:pt x="0" y="21600"/>
                    </a:lnTo>
                    <a:lnTo>
                      <a:pt x="0" y="10049"/>
                    </a:lnTo>
                    <a:cubicBezTo>
                      <a:pt x="0" y="4499"/>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 name="Google Shape;78;p39"/>
            <p:cNvGrpSpPr/>
            <p:nvPr/>
          </p:nvGrpSpPr>
          <p:grpSpPr>
            <a:xfrm>
              <a:off x="1184430" y="449998"/>
              <a:ext cx="409503" cy="1789504"/>
              <a:chOff x="-1" y="-1"/>
              <a:chExt cx="409502" cy="1789502"/>
            </a:xfrm>
          </p:grpSpPr>
          <p:sp>
            <p:nvSpPr>
              <p:cNvPr id="79" name="Google Shape;79;p39"/>
              <p:cNvSpPr/>
              <p:nvPr/>
            </p:nvSpPr>
            <p:spPr>
              <a:xfrm>
                <a:off x="-1" y="899700"/>
                <a:ext cx="409502" cy="889801"/>
              </a:xfrm>
              <a:custGeom>
                <a:rect b="b" l="l" r="r" t="t"/>
                <a:pathLst>
                  <a:path extrusionOk="0" h="21600" w="21600">
                    <a:moveTo>
                      <a:pt x="10800" y="0"/>
                    </a:moveTo>
                    <a:cubicBezTo>
                      <a:pt x="16765" y="0"/>
                      <a:pt x="21600" y="2225"/>
                      <a:pt x="21600" y="4970"/>
                    </a:cubicBezTo>
                    <a:lnTo>
                      <a:pt x="21600" y="21600"/>
                    </a:lnTo>
                    <a:lnTo>
                      <a:pt x="0" y="21600"/>
                    </a:lnTo>
                    <a:lnTo>
                      <a:pt x="0" y="4970"/>
                    </a:lnTo>
                    <a:cubicBezTo>
                      <a:pt x="0" y="2225"/>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39"/>
              <p:cNvSpPr/>
              <p:nvPr/>
            </p:nvSpPr>
            <p:spPr>
              <a:xfrm>
                <a:off x="-1" y="-1"/>
                <a:ext cx="409502" cy="1789502"/>
              </a:xfrm>
              <a:custGeom>
                <a:rect b="b" l="l" r="r" t="t"/>
                <a:pathLst>
                  <a:path extrusionOk="0" h="21600" w="21600">
                    <a:moveTo>
                      <a:pt x="10800" y="0"/>
                    </a:moveTo>
                    <a:cubicBezTo>
                      <a:pt x="16765" y="0"/>
                      <a:pt x="21600" y="1106"/>
                      <a:pt x="21600" y="2471"/>
                    </a:cubicBezTo>
                    <a:lnTo>
                      <a:pt x="21600" y="21600"/>
                    </a:lnTo>
                    <a:lnTo>
                      <a:pt x="0" y="21600"/>
                    </a:lnTo>
                    <a:lnTo>
                      <a:pt x="0" y="2471"/>
                    </a:lnTo>
                    <a:cubicBezTo>
                      <a:pt x="0" y="1106"/>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39"/>
              <p:cNvSpPr/>
              <p:nvPr/>
            </p:nvSpPr>
            <p:spPr>
              <a:xfrm>
                <a:off x="-1" y="450000"/>
                <a:ext cx="409502" cy="1339501"/>
              </a:xfrm>
              <a:custGeom>
                <a:rect b="b" l="l" r="r" t="t"/>
                <a:pathLst>
                  <a:path extrusionOk="0" h="21600" w="21600">
                    <a:moveTo>
                      <a:pt x="10800" y="0"/>
                    </a:moveTo>
                    <a:cubicBezTo>
                      <a:pt x="16765" y="0"/>
                      <a:pt x="21600" y="1478"/>
                      <a:pt x="21600" y="3302"/>
                    </a:cubicBezTo>
                    <a:lnTo>
                      <a:pt x="21600" y="21600"/>
                    </a:lnTo>
                    <a:lnTo>
                      <a:pt x="0" y="21600"/>
                    </a:lnTo>
                    <a:lnTo>
                      <a:pt x="0" y="3302"/>
                    </a:lnTo>
                    <a:cubicBezTo>
                      <a:pt x="0" y="1478"/>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39"/>
              <p:cNvSpPr/>
              <p:nvPr/>
            </p:nvSpPr>
            <p:spPr>
              <a:xfrm>
                <a:off x="-1" y="1349399"/>
                <a:ext cx="409502" cy="440102"/>
              </a:xfrm>
              <a:custGeom>
                <a:rect b="b" l="l" r="r" t="t"/>
                <a:pathLst>
                  <a:path extrusionOk="0" h="21600" w="21600">
                    <a:moveTo>
                      <a:pt x="10800" y="0"/>
                    </a:moveTo>
                    <a:cubicBezTo>
                      <a:pt x="16765" y="0"/>
                      <a:pt x="21600" y="4499"/>
                      <a:pt x="21600" y="10049"/>
                    </a:cubicBezTo>
                    <a:lnTo>
                      <a:pt x="21600" y="21600"/>
                    </a:lnTo>
                    <a:lnTo>
                      <a:pt x="0" y="21600"/>
                    </a:lnTo>
                    <a:lnTo>
                      <a:pt x="0" y="10049"/>
                    </a:lnTo>
                    <a:cubicBezTo>
                      <a:pt x="0" y="4499"/>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 name="Google Shape;83;p39"/>
            <p:cNvGrpSpPr/>
            <p:nvPr/>
          </p:nvGrpSpPr>
          <p:grpSpPr>
            <a:xfrm>
              <a:off x="1776645" y="0"/>
              <a:ext cx="409503" cy="2239502"/>
              <a:chOff x="-1" y="0"/>
              <a:chExt cx="409502" cy="2239501"/>
            </a:xfrm>
          </p:grpSpPr>
          <p:sp>
            <p:nvSpPr>
              <p:cNvPr id="84" name="Google Shape;84;p39"/>
              <p:cNvSpPr/>
              <p:nvPr/>
            </p:nvSpPr>
            <p:spPr>
              <a:xfrm>
                <a:off x="-1" y="1349699"/>
                <a:ext cx="409502" cy="889802"/>
              </a:xfrm>
              <a:custGeom>
                <a:rect b="b" l="l" r="r" t="t"/>
                <a:pathLst>
                  <a:path extrusionOk="0" h="21600" w="21600">
                    <a:moveTo>
                      <a:pt x="10800" y="0"/>
                    </a:moveTo>
                    <a:cubicBezTo>
                      <a:pt x="16765" y="0"/>
                      <a:pt x="21600" y="2225"/>
                      <a:pt x="21600" y="4970"/>
                    </a:cubicBezTo>
                    <a:lnTo>
                      <a:pt x="21600" y="21600"/>
                    </a:lnTo>
                    <a:lnTo>
                      <a:pt x="0" y="21600"/>
                    </a:lnTo>
                    <a:lnTo>
                      <a:pt x="0" y="4970"/>
                    </a:lnTo>
                    <a:cubicBezTo>
                      <a:pt x="0" y="2225"/>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39"/>
              <p:cNvSpPr/>
              <p:nvPr/>
            </p:nvSpPr>
            <p:spPr>
              <a:xfrm>
                <a:off x="-1" y="450000"/>
                <a:ext cx="409502" cy="1789501"/>
              </a:xfrm>
              <a:custGeom>
                <a:rect b="b" l="l" r="r" t="t"/>
                <a:pathLst>
                  <a:path extrusionOk="0" h="21600" w="21600">
                    <a:moveTo>
                      <a:pt x="10800" y="0"/>
                    </a:moveTo>
                    <a:cubicBezTo>
                      <a:pt x="16765" y="0"/>
                      <a:pt x="21600" y="1106"/>
                      <a:pt x="21600" y="2471"/>
                    </a:cubicBezTo>
                    <a:lnTo>
                      <a:pt x="21600" y="21600"/>
                    </a:lnTo>
                    <a:lnTo>
                      <a:pt x="0" y="21600"/>
                    </a:lnTo>
                    <a:lnTo>
                      <a:pt x="0" y="2471"/>
                    </a:lnTo>
                    <a:cubicBezTo>
                      <a:pt x="0" y="1106"/>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39"/>
              <p:cNvSpPr/>
              <p:nvPr/>
            </p:nvSpPr>
            <p:spPr>
              <a:xfrm>
                <a:off x="-1" y="900000"/>
                <a:ext cx="409502" cy="1339501"/>
              </a:xfrm>
              <a:custGeom>
                <a:rect b="b" l="l" r="r" t="t"/>
                <a:pathLst>
                  <a:path extrusionOk="0" h="21600" w="21600">
                    <a:moveTo>
                      <a:pt x="10800" y="0"/>
                    </a:moveTo>
                    <a:cubicBezTo>
                      <a:pt x="16765" y="0"/>
                      <a:pt x="21600" y="1478"/>
                      <a:pt x="21600" y="3302"/>
                    </a:cubicBezTo>
                    <a:lnTo>
                      <a:pt x="21600" y="21600"/>
                    </a:lnTo>
                    <a:lnTo>
                      <a:pt x="0" y="21600"/>
                    </a:lnTo>
                    <a:lnTo>
                      <a:pt x="0" y="3302"/>
                    </a:lnTo>
                    <a:cubicBezTo>
                      <a:pt x="0" y="1478"/>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39"/>
              <p:cNvSpPr/>
              <p:nvPr/>
            </p:nvSpPr>
            <p:spPr>
              <a:xfrm>
                <a:off x="-1" y="0"/>
                <a:ext cx="409502" cy="2239500"/>
              </a:xfrm>
              <a:custGeom>
                <a:rect b="b" l="l" r="r" t="t"/>
                <a:pathLst>
                  <a:path extrusionOk="0" h="21600" w="21600">
                    <a:moveTo>
                      <a:pt x="10800" y="0"/>
                    </a:moveTo>
                    <a:cubicBezTo>
                      <a:pt x="16765" y="0"/>
                      <a:pt x="21600" y="884"/>
                      <a:pt x="21600" y="1975"/>
                    </a:cubicBezTo>
                    <a:lnTo>
                      <a:pt x="21600" y="21600"/>
                    </a:lnTo>
                    <a:lnTo>
                      <a:pt x="0" y="21600"/>
                    </a:lnTo>
                    <a:lnTo>
                      <a:pt x="0" y="1975"/>
                    </a:lnTo>
                    <a:cubicBezTo>
                      <a:pt x="0" y="884"/>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39"/>
              <p:cNvSpPr/>
              <p:nvPr/>
            </p:nvSpPr>
            <p:spPr>
              <a:xfrm>
                <a:off x="-1" y="1799400"/>
                <a:ext cx="409502" cy="440101"/>
              </a:xfrm>
              <a:custGeom>
                <a:rect b="b" l="l" r="r" t="t"/>
                <a:pathLst>
                  <a:path extrusionOk="0" h="21600" w="21600">
                    <a:moveTo>
                      <a:pt x="10800" y="0"/>
                    </a:moveTo>
                    <a:cubicBezTo>
                      <a:pt x="16765" y="0"/>
                      <a:pt x="21600" y="4499"/>
                      <a:pt x="21600" y="10049"/>
                    </a:cubicBezTo>
                    <a:lnTo>
                      <a:pt x="21600" y="21600"/>
                    </a:lnTo>
                    <a:lnTo>
                      <a:pt x="0" y="21600"/>
                    </a:lnTo>
                    <a:lnTo>
                      <a:pt x="0" y="10049"/>
                    </a:lnTo>
                    <a:cubicBezTo>
                      <a:pt x="0" y="4499"/>
                      <a:pt x="4835" y="0"/>
                      <a:pt x="10800" y="0"/>
                    </a:cubicBez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89" name="Google Shape;89;p39"/>
          <p:cNvSpPr txBox="1"/>
          <p:nvPr>
            <p:ph type="title"/>
          </p:nvPr>
        </p:nvSpPr>
        <p:spPr>
          <a:xfrm>
            <a:off x="823999" y="1613825"/>
            <a:ext cx="5857801" cy="1872901"/>
          </a:xfrm>
          <a:prstGeom prst="rect">
            <a:avLst/>
          </a:prstGeom>
          <a:noFill/>
          <a:ln>
            <a:noFill/>
          </a:ln>
        </p:spPr>
        <p:txBody>
          <a:bodyPr anchorCtr="0" anchor="ctr" bIns="91400" lIns="91400" spcFirstLastPara="1" rIns="91400" wrap="square" tIns="91400">
            <a:normAutofit/>
          </a:bodyPr>
          <a:lstStyle>
            <a:lvl1pPr lvl="0" algn="l">
              <a:lnSpc>
                <a:spcPct val="100000"/>
              </a:lnSpc>
              <a:spcBef>
                <a:spcPts val="0"/>
              </a:spcBef>
              <a:spcAft>
                <a:spcPts val="0"/>
              </a:spcAft>
              <a:buClr>
                <a:srgbClr val="FFFFFF"/>
              </a:buClr>
              <a:buSzPts val="3600"/>
              <a:buFont typeface="Maven Pro"/>
              <a:buNone/>
              <a:defRPr sz="3600">
                <a:solidFill>
                  <a:srgbClr val="FFFFFF"/>
                </a:solidFill>
              </a:defRPr>
            </a:lvl1pPr>
            <a:lvl2pPr lvl="1" algn="l">
              <a:lnSpc>
                <a:spcPct val="100000"/>
              </a:lnSpc>
              <a:spcBef>
                <a:spcPts val="0"/>
              </a:spcBef>
              <a:spcAft>
                <a:spcPts val="0"/>
              </a:spcAft>
              <a:buClr>
                <a:srgbClr val="424242"/>
              </a:buClr>
              <a:buSzPts val="1800"/>
              <a:buNone/>
              <a:defRPr/>
            </a:lvl2pPr>
            <a:lvl3pPr lvl="2" algn="l">
              <a:lnSpc>
                <a:spcPct val="100000"/>
              </a:lnSpc>
              <a:spcBef>
                <a:spcPts val="0"/>
              </a:spcBef>
              <a:spcAft>
                <a:spcPts val="0"/>
              </a:spcAft>
              <a:buClr>
                <a:srgbClr val="424242"/>
              </a:buClr>
              <a:buSzPts val="1800"/>
              <a:buNone/>
              <a:defRPr/>
            </a:lvl3pPr>
            <a:lvl4pPr lvl="3" algn="l">
              <a:lnSpc>
                <a:spcPct val="100000"/>
              </a:lnSpc>
              <a:spcBef>
                <a:spcPts val="0"/>
              </a:spcBef>
              <a:spcAft>
                <a:spcPts val="0"/>
              </a:spcAft>
              <a:buClr>
                <a:srgbClr val="424242"/>
              </a:buClr>
              <a:buSzPts val="1800"/>
              <a:buNone/>
              <a:defRPr/>
            </a:lvl4pPr>
            <a:lvl5pPr lvl="4" algn="l">
              <a:lnSpc>
                <a:spcPct val="100000"/>
              </a:lnSpc>
              <a:spcBef>
                <a:spcPts val="0"/>
              </a:spcBef>
              <a:spcAft>
                <a:spcPts val="0"/>
              </a:spcAft>
              <a:buClr>
                <a:srgbClr val="424242"/>
              </a:buClr>
              <a:buSzPts val="1800"/>
              <a:buNone/>
              <a:defRPr/>
            </a:lvl5pPr>
            <a:lvl6pPr lvl="5" algn="l">
              <a:lnSpc>
                <a:spcPct val="100000"/>
              </a:lnSpc>
              <a:spcBef>
                <a:spcPts val="0"/>
              </a:spcBef>
              <a:spcAft>
                <a:spcPts val="0"/>
              </a:spcAft>
              <a:buClr>
                <a:srgbClr val="424242"/>
              </a:buClr>
              <a:buSzPts val="1800"/>
              <a:buNone/>
              <a:defRPr/>
            </a:lvl6pPr>
            <a:lvl7pPr lvl="6" algn="l">
              <a:lnSpc>
                <a:spcPct val="100000"/>
              </a:lnSpc>
              <a:spcBef>
                <a:spcPts val="0"/>
              </a:spcBef>
              <a:spcAft>
                <a:spcPts val="0"/>
              </a:spcAft>
              <a:buClr>
                <a:srgbClr val="424242"/>
              </a:buClr>
              <a:buSzPts val="1800"/>
              <a:buNone/>
              <a:defRPr/>
            </a:lvl7pPr>
            <a:lvl8pPr lvl="7" algn="l">
              <a:lnSpc>
                <a:spcPct val="100000"/>
              </a:lnSpc>
              <a:spcBef>
                <a:spcPts val="0"/>
              </a:spcBef>
              <a:spcAft>
                <a:spcPts val="0"/>
              </a:spcAft>
              <a:buClr>
                <a:srgbClr val="424242"/>
              </a:buClr>
              <a:buSzPts val="1800"/>
              <a:buNone/>
              <a:defRPr/>
            </a:lvl8pPr>
            <a:lvl9pPr lvl="8" algn="l">
              <a:lnSpc>
                <a:spcPct val="100000"/>
              </a:lnSpc>
              <a:spcBef>
                <a:spcPts val="0"/>
              </a:spcBef>
              <a:spcAft>
                <a:spcPts val="0"/>
              </a:spcAft>
              <a:buClr>
                <a:srgbClr val="424242"/>
              </a:buClr>
              <a:buSzPts val="1800"/>
              <a:buNone/>
              <a:defRPr/>
            </a:lvl9pPr>
          </a:lstStyle>
          <a:p/>
        </p:txBody>
      </p:sp>
      <p:sp>
        <p:nvSpPr>
          <p:cNvPr id="90" name="Google Shape;90;p39"/>
          <p:cNvSpPr txBox="1"/>
          <p:nvPr>
            <p:ph idx="12" type="sldNum"/>
          </p:nvPr>
        </p:nvSpPr>
        <p:spPr>
          <a:xfrm>
            <a:off x="8677059" y="4772500"/>
            <a:ext cx="322688" cy="322551"/>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FFFFFF"/>
              </a:buClr>
              <a:buSzPts val="900"/>
              <a:buFont typeface="Nunito"/>
              <a:buNone/>
              <a:defRPr>
                <a:solidFill>
                  <a:srgbClr val="FFFFFF"/>
                </a:solidFill>
              </a:defRPr>
            </a:lvl1pPr>
            <a:lvl2pPr indent="0" lvl="1" marL="0" marR="0" algn="r">
              <a:lnSpc>
                <a:spcPct val="100000"/>
              </a:lnSpc>
              <a:spcBef>
                <a:spcPts val="0"/>
              </a:spcBef>
              <a:spcAft>
                <a:spcPts val="0"/>
              </a:spcAft>
              <a:buClr>
                <a:srgbClr val="FFFFFF"/>
              </a:buClr>
              <a:buSzPts val="900"/>
              <a:buFont typeface="Nunito"/>
              <a:buNone/>
              <a:defRPr>
                <a:solidFill>
                  <a:srgbClr val="FFFFFF"/>
                </a:solidFill>
              </a:defRPr>
            </a:lvl2pPr>
            <a:lvl3pPr indent="0" lvl="2" marL="0" marR="0" algn="r">
              <a:lnSpc>
                <a:spcPct val="100000"/>
              </a:lnSpc>
              <a:spcBef>
                <a:spcPts val="0"/>
              </a:spcBef>
              <a:spcAft>
                <a:spcPts val="0"/>
              </a:spcAft>
              <a:buClr>
                <a:srgbClr val="FFFFFF"/>
              </a:buClr>
              <a:buSzPts val="900"/>
              <a:buFont typeface="Nunito"/>
              <a:buNone/>
              <a:defRPr>
                <a:solidFill>
                  <a:srgbClr val="FFFFFF"/>
                </a:solidFill>
              </a:defRPr>
            </a:lvl3pPr>
            <a:lvl4pPr indent="0" lvl="3" marL="0" marR="0" algn="r">
              <a:lnSpc>
                <a:spcPct val="100000"/>
              </a:lnSpc>
              <a:spcBef>
                <a:spcPts val="0"/>
              </a:spcBef>
              <a:spcAft>
                <a:spcPts val="0"/>
              </a:spcAft>
              <a:buClr>
                <a:srgbClr val="FFFFFF"/>
              </a:buClr>
              <a:buSzPts val="900"/>
              <a:buFont typeface="Nunito"/>
              <a:buNone/>
              <a:defRPr>
                <a:solidFill>
                  <a:srgbClr val="FFFFFF"/>
                </a:solidFill>
              </a:defRPr>
            </a:lvl4pPr>
            <a:lvl5pPr indent="0" lvl="4" marL="0" marR="0" algn="r">
              <a:lnSpc>
                <a:spcPct val="100000"/>
              </a:lnSpc>
              <a:spcBef>
                <a:spcPts val="0"/>
              </a:spcBef>
              <a:spcAft>
                <a:spcPts val="0"/>
              </a:spcAft>
              <a:buClr>
                <a:srgbClr val="FFFFFF"/>
              </a:buClr>
              <a:buSzPts val="900"/>
              <a:buFont typeface="Nunito"/>
              <a:buNone/>
              <a:defRPr>
                <a:solidFill>
                  <a:srgbClr val="FFFFFF"/>
                </a:solidFill>
              </a:defRPr>
            </a:lvl5pPr>
            <a:lvl6pPr indent="0" lvl="5" marL="0" marR="0" algn="r">
              <a:lnSpc>
                <a:spcPct val="100000"/>
              </a:lnSpc>
              <a:spcBef>
                <a:spcPts val="0"/>
              </a:spcBef>
              <a:spcAft>
                <a:spcPts val="0"/>
              </a:spcAft>
              <a:buClr>
                <a:srgbClr val="FFFFFF"/>
              </a:buClr>
              <a:buSzPts val="900"/>
              <a:buFont typeface="Nunito"/>
              <a:buNone/>
              <a:defRPr>
                <a:solidFill>
                  <a:srgbClr val="FFFFFF"/>
                </a:solidFill>
              </a:defRPr>
            </a:lvl6pPr>
            <a:lvl7pPr indent="0" lvl="6" marL="0" marR="0" algn="r">
              <a:lnSpc>
                <a:spcPct val="100000"/>
              </a:lnSpc>
              <a:spcBef>
                <a:spcPts val="0"/>
              </a:spcBef>
              <a:spcAft>
                <a:spcPts val="0"/>
              </a:spcAft>
              <a:buClr>
                <a:srgbClr val="FFFFFF"/>
              </a:buClr>
              <a:buSzPts val="900"/>
              <a:buFont typeface="Nunito"/>
              <a:buNone/>
              <a:defRPr>
                <a:solidFill>
                  <a:srgbClr val="FFFFFF"/>
                </a:solidFill>
              </a:defRPr>
            </a:lvl7pPr>
            <a:lvl8pPr indent="0" lvl="7" marL="0" marR="0" algn="r">
              <a:lnSpc>
                <a:spcPct val="100000"/>
              </a:lnSpc>
              <a:spcBef>
                <a:spcPts val="0"/>
              </a:spcBef>
              <a:spcAft>
                <a:spcPts val="0"/>
              </a:spcAft>
              <a:buClr>
                <a:srgbClr val="FFFFFF"/>
              </a:buClr>
              <a:buSzPts val="900"/>
              <a:buFont typeface="Nunito"/>
              <a:buNone/>
              <a:defRPr>
                <a:solidFill>
                  <a:srgbClr val="FFFFFF"/>
                </a:solidFill>
              </a:defRPr>
            </a:lvl8pPr>
            <a:lvl9pPr indent="0" lvl="8" marL="0" marR="0" algn="r">
              <a:lnSpc>
                <a:spcPct val="100000"/>
              </a:lnSpc>
              <a:spcBef>
                <a:spcPts val="0"/>
              </a:spcBef>
              <a:spcAft>
                <a:spcPts val="0"/>
              </a:spcAft>
              <a:buClr>
                <a:srgbClr val="FFFFFF"/>
              </a:buClr>
              <a:buSzPts val="900"/>
              <a:buFont typeface="Nunito"/>
              <a:buNone/>
              <a:defRPr>
                <a:solidFill>
                  <a:srgbClr val="FFFFFF"/>
                </a:solidFill>
              </a:defRPr>
            </a:lvl9pPr>
          </a:lstStyle>
          <a:p>
            <a:pPr indent="0" lvl="0" marL="0" rtl="0" algn="r">
              <a:spcBef>
                <a:spcPts val="0"/>
              </a:spcBef>
              <a:spcAft>
                <a:spcPts val="0"/>
              </a:spcAft>
              <a:buNone/>
            </a:pPr>
            <a:fld id="{00000000-1234-1234-1234-123412341234}" type="slidenum">
              <a:rPr lang="en-US"/>
              <a:t>‹#›</a:t>
            </a:fld>
            <a:endParaRPr>
              <a:solidFill>
                <a:srgbClr val="424242"/>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TWO_COLUMNS" type="twoColTx">
  <p:cSld name="TITLE_AND_TWO_COLUMNS">
    <p:spTree>
      <p:nvGrpSpPr>
        <p:cNvPr id="91" name="Shape 91"/>
        <p:cNvGrpSpPr/>
        <p:nvPr/>
      </p:nvGrpSpPr>
      <p:grpSpPr>
        <a:xfrm>
          <a:off x="0" y="0"/>
          <a:ext cx="0" cy="0"/>
          <a:chOff x="0" y="0"/>
          <a:chExt cx="0" cy="0"/>
        </a:xfrm>
      </p:grpSpPr>
      <p:grpSp>
        <p:nvGrpSpPr>
          <p:cNvPr id="92" name="Google Shape;92;p40"/>
          <p:cNvGrpSpPr/>
          <p:nvPr/>
        </p:nvGrpSpPr>
        <p:grpSpPr>
          <a:xfrm>
            <a:off x="627005" y="799020"/>
            <a:ext cx="499658" cy="499668"/>
            <a:chOff x="0" y="0"/>
            <a:chExt cx="499657" cy="499667"/>
          </a:xfrm>
        </p:grpSpPr>
        <p:sp>
          <p:nvSpPr>
            <p:cNvPr id="93" name="Google Shape;93;p40"/>
            <p:cNvSpPr/>
            <p:nvPr/>
          </p:nvSpPr>
          <p:spPr>
            <a:xfrm rot="-5400000">
              <a:off x="202214" y="0"/>
              <a:ext cx="297028" cy="297028"/>
            </a:xfrm>
            <a:custGeom>
              <a:rect b="b" l="l" r="r" t="t"/>
              <a:pathLst>
                <a:path extrusionOk="0" h="21600" w="21600">
                  <a:moveTo>
                    <a:pt x="0" y="21600"/>
                  </a:moveTo>
                  <a:cubicBezTo>
                    <a:pt x="0" y="9671"/>
                    <a:pt x="9671" y="0"/>
                    <a:pt x="21600" y="0"/>
                  </a:cubicBezTo>
                  <a:lnTo>
                    <a:pt x="21600" y="21555"/>
                  </a:lnTo>
                  <a:close/>
                </a:path>
              </a:pathLst>
            </a:custGeom>
            <a:solidFill>
              <a:srgbClr val="424242">
                <a:alpha val="12156"/>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40"/>
            <p:cNvSpPr/>
            <p:nvPr/>
          </p:nvSpPr>
          <p:spPr>
            <a:xfrm rot="-5400000">
              <a:off x="0" y="10"/>
              <a:ext cx="499656" cy="499657"/>
            </a:xfrm>
            <a:custGeom>
              <a:rect b="b" l="l" r="r" t="t"/>
              <a:pathLst>
                <a:path extrusionOk="0" h="21600" w="21600">
                  <a:moveTo>
                    <a:pt x="0" y="21600"/>
                  </a:moveTo>
                  <a:cubicBezTo>
                    <a:pt x="0" y="9671"/>
                    <a:pt x="9671" y="0"/>
                    <a:pt x="21600" y="0"/>
                  </a:cubicBezTo>
                  <a:lnTo>
                    <a:pt x="21600" y="21555"/>
                  </a:lnTo>
                  <a:close/>
                </a:path>
              </a:pathLst>
            </a:custGeom>
            <a:solidFill>
              <a:srgbClr val="424242">
                <a:alpha val="12156"/>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 name="Google Shape;95;p40"/>
          <p:cNvSpPr txBox="1"/>
          <p:nvPr>
            <p:ph type="title"/>
          </p:nvPr>
        </p:nvSpPr>
        <p:spPr>
          <a:xfrm>
            <a:off x="1303799" y="598574"/>
            <a:ext cx="7030502" cy="999301"/>
          </a:xfrm>
          <a:prstGeom prst="rect">
            <a:avLst/>
          </a:prstGeom>
          <a:noFill/>
          <a:ln>
            <a:noFill/>
          </a:ln>
        </p:spPr>
        <p:txBody>
          <a:bodyPr anchorCtr="0" anchor="t" bIns="91400" lIns="91400" spcFirstLastPara="1" rIns="91400" wrap="square" tIns="91400">
            <a:normAutofit/>
          </a:bodyPr>
          <a:lstStyle>
            <a:lvl1pPr lvl="0" algn="l">
              <a:lnSpc>
                <a:spcPct val="100000"/>
              </a:lnSpc>
              <a:spcBef>
                <a:spcPts val="0"/>
              </a:spcBef>
              <a:spcAft>
                <a:spcPts val="0"/>
              </a:spcAft>
              <a:buClr>
                <a:srgbClr val="424242"/>
              </a:buClr>
              <a:buSzPts val="1800"/>
              <a:buNone/>
              <a:defRPr/>
            </a:lvl1pPr>
            <a:lvl2pPr lvl="1" algn="l">
              <a:lnSpc>
                <a:spcPct val="100000"/>
              </a:lnSpc>
              <a:spcBef>
                <a:spcPts val="0"/>
              </a:spcBef>
              <a:spcAft>
                <a:spcPts val="0"/>
              </a:spcAft>
              <a:buClr>
                <a:srgbClr val="424242"/>
              </a:buClr>
              <a:buSzPts val="1800"/>
              <a:buNone/>
              <a:defRPr/>
            </a:lvl2pPr>
            <a:lvl3pPr lvl="2" algn="l">
              <a:lnSpc>
                <a:spcPct val="100000"/>
              </a:lnSpc>
              <a:spcBef>
                <a:spcPts val="0"/>
              </a:spcBef>
              <a:spcAft>
                <a:spcPts val="0"/>
              </a:spcAft>
              <a:buClr>
                <a:srgbClr val="424242"/>
              </a:buClr>
              <a:buSzPts val="1800"/>
              <a:buNone/>
              <a:defRPr/>
            </a:lvl3pPr>
            <a:lvl4pPr lvl="3" algn="l">
              <a:lnSpc>
                <a:spcPct val="100000"/>
              </a:lnSpc>
              <a:spcBef>
                <a:spcPts val="0"/>
              </a:spcBef>
              <a:spcAft>
                <a:spcPts val="0"/>
              </a:spcAft>
              <a:buClr>
                <a:srgbClr val="424242"/>
              </a:buClr>
              <a:buSzPts val="1800"/>
              <a:buNone/>
              <a:defRPr/>
            </a:lvl4pPr>
            <a:lvl5pPr lvl="4" algn="l">
              <a:lnSpc>
                <a:spcPct val="100000"/>
              </a:lnSpc>
              <a:spcBef>
                <a:spcPts val="0"/>
              </a:spcBef>
              <a:spcAft>
                <a:spcPts val="0"/>
              </a:spcAft>
              <a:buClr>
                <a:srgbClr val="424242"/>
              </a:buClr>
              <a:buSzPts val="1800"/>
              <a:buNone/>
              <a:defRPr/>
            </a:lvl5pPr>
            <a:lvl6pPr lvl="5" algn="l">
              <a:lnSpc>
                <a:spcPct val="100000"/>
              </a:lnSpc>
              <a:spcBef>
                <a:spcPts val="0"/>
              </a:spcBef>
              <a:spcAft>
                <a:spcPts val="0"/>
              </a:spcAft>
              <a:buClr>
                <a:srgbClr val="424242"/>
              </a:buClr>
              <a:buSzPts val="1800"/>
              <a:buNone/>
              <a:defRPr/>
            </a:lvl6pPr>
            <a:lvl7pPr lvl="6" algn="l">
              <a:lnSpc>
                <a:spcPct val="100000"/>
              </a:lnSpc>
              <a:spcBef>
                <a:spcPts val="0"/>
              </a:spcBef>
              <a:spcAft>
                <a:spcPts val="0"/>
              </a:spcAft>
              <a:buClr>
                <a:srgbClr val="424242"/>
              </a:buClr>
              <a:buSzPts val="1800"/>
              <a:buNone/>
              <a:defRPr/>
            </a:lvl7pPr>
            <a:lvl8pPr lvl="7" algn="l">
              <a:lnSpc>
                <a:spcPct val="100000"/>
              </a:lnSpc>
              <a:spcBef>
                <a:spcPts val="0"/>
              </a:spcBef>
              <a:spcAft>
                <a:spcPts val="0"/>
              </a:spcAft>
              <a:buClr>
                <a:srgbClr val="424242"/>
              </a:buClr>
              <a:buSzPts val="1800"/>
              <a:buNone/>
              <a:defRPr/>
            </a:lvl8pPr>
            <a:lvl9pPr lvl="8" algn="l">
              <a:lnSpc>
                <a:spcPct val="100000"/>
              </a:lnSpc>
              <a:spcBef>
                <a:spcPts val="0"/>
              </a:spcBef>
              <a:spcAft>
                <a:spcPts val="0"/>
              </a:spcAft>
              <a:buClr>
                <a:srgbClr val="424242"/>
              </a:buClr>
              <a:buSzPts val="1800"/>
              <a:buNone/>
              <a:defRPr/>
            </a:lvl9pPr>
          </a:lstStyle>
          <a:p/>
        </p:txBody>
      </p:sp>
      <p:sp>
        <p:nvSpPr>
          <p:cNvPr id="96" name="Google Shape;96;p40"/>
          <p:cNvSpPr txBox="1"/>
          <p:nvPr>
            <p:ph idx="1" type="body"/>
          </p:nvPr>
        </p:nvSpPr>
        <p:spPr>
          <a:xfrm>
            <a:off x="1303799" y="1990050"/>
            <a:ext cx="3430501" cy="2541601"/>
          </a:xfrm>
          <a:prstGeom prst="rect">
            <a:avLst/>
          </a:prstGeom>
          <a:noFill/>
          <a:ln>
            <a:noFill/>
          </a:ln>
        </p:spPr>
        <p:txBody>
          <a:bodyPr anchorCtr="0" anchor="t" bIns="91400" lIns="91400" spcFirstLastPara="1" rIns="91400" wrap="square" tIns="91400">
            <a:normAutofit/>
          </a:bodyPr>
          <a:lstStyle>
            <a:lvl1pPr indent="-311150" lvl="0" marL="457200" algn="l">
              <a:lnSpc>
                <a:spcPct val="115000"/>
              </a:lnSpc>
              <a:spcBef>
                <a:spcPts val="0"/>
              </a:spcBef>
              <a:spcAft>
                <a:spcPts val="0"/>
              </a:spcAft>
              <a:buSzPts val="1300"/>
              <a:buChar char="●"/>
              <a:defRPr/>
            </a:lvl1pPr>
            <a:lvl2pPr indent="-311150" lvl="1" marL="914400" algn="l">
              <a:lnSpc>
                <a:spcPct val="115000"/>
              </a:lnSpc>
              <a:spcBef>
                <a:spcPts val="0"/>
              </a:spcBef>
              <a:spcAft>
                <a:spcPts val="0"/>
              </a:spcAft>
              <a:buSzPts val="1300"/>
              <a:buChar char="○"/>
              <a:defRPr/>
            </a:lvl2pPr>
            <a:lvl3pPr indent="-311150" lvl="2" marL="1371600" algn="l">
              <a:lnSpc>
                <a:spcPct val="115000"/>
              </a:lnSpc>
              <a:spcBef>
                <a:spcPts val="0"/>
              </a:spcBef>
              <a:spcAft>
                <a:spcPts val="0"/>
              </a:spcAft>
              <a:buSzPts val="1300"/>
              <a:buChar char="■"/>
              <a:defRPr/>
            </a:lvl3pPr>
            <a:lvl4pPr indent="-311150" lvl="3" marL="1828800" algn="l">
              <a:lnSpc>
                <a:spcPct val="115000"/>
              </a:lnSpc>
              <a:spcBef>
                <a:spcPts val="0"/>
              </a:spcBef>
              <a:spcAft>
                <a:spcPts val="0"/>
              </a:spcAft>
              <a:buSzPts val="1300"/>
              <a:buChar char="●"/>
              <a:defRPr/>
            </a:lvl4pPr>
            <a:lvl5pPr indent="-311150" lvl="4" marL="2286000" algn="l">
              <a:lnSpc>
                <a:spcPct val="115000"/>
              </a:lnSpc>
              <a:spcBef>
                <a:spcPts val="0"/>
              </a:spcBef>
              <a:spcAft>
                <a:spcPts val="0"/>
              </a:spcAft>
              <a:buSzPts val="1300"/>
              <a:buChar char="○"/>
              <a:defRPr/>
            </a:lvl5pPr>
            <a:lvl6pPr indent="-311150" lvl="5" marL="2743200" algn="l">
              <a:lnSpc>
                <a:spcPct val="115000"/>
              </a:lnSpc>
              <a:spcBef>
                <a:spcPts val="0"/>
              </a:spcBef>
              <a:spcAft>
                <a:spcPts val="0"/>
              </a:spcAft>
              <a:buSzPts val="1300"/>
              <a:buChar char="■"/>
              <a:defRPr/>
            </a:lvl6pPr>
            <a:lvl7pPr indent="-311150" lvl="6" marL="3200400" algn="l">
              <a:lnSpc>
                <a:spcPct val="115000"/>
              </a:lnSpc>
              <a:spcBef>
                <a:spcPts val="0"/>
              </a:spcBef>
              <a:spcAft>
                <a:spcPts val="0"/>
              </a:spcAft>
              <a:buSzPts val="1300"/>
              <a:buChar char="●"/>
              <a:defRPr/>
            </a:lvl7pPr>
            <a:lvl8pPr indent="-311150" lvl="7" marL="3657600" algn="l">
              <a:lnSpc>
                <a:spcPct val="115000"/>
              </a:lnSpc>
              <a:spcBef>
                <a:spcPts val="0"/>
              </a:spcBef>
              <a:spcAft>
                <a:spcPts val="0"/>
              </a:spcAft>
              <a:buSzPts val="1300"/>
              <a:buChar char="○"/>
              <a:defRPr/>
            </a:lvl8pPr>
            <a:lvl9pPr indent="-311150" lvl="8" marL="4114800" algn="l">
              <a:lnSpc>
                <a:spcPct val="115000"/>
              </a:lnSpc>
              <a:spcBef>
                <a:spcPts val="0"/>
              </a:spcBef>
              <a:spcAft>
                <a:spcPts val="0"/>
              </a:spcAft>
              <a:buSzPts val="1300"/>
              <a:buChar char="■"/>
              <a:defRPr/>
            </a:lvl9pPr>
          </a:lstStyle>
          <a:p/>
        </p:txBody>
      </p:sp>
      <p:sp>
        <p:nvSpPr>
          <p:cNvPr id="97" name="Google Shape;97;p40"/>
          <p:cNvSpPr txBox="1"/>
          <p:nvPr>
            <p:ph idx="2" type="body"/>
          </p:nvPr>
        </p:nvSpPr>
        <p:spPr>
          <a:xfrm>
            <a:off x="4903649" y="1990050"/>
            <a:ext cx="3430501" cy="2541601"/>
          </a:xfrm>
          <a:prstGeom prst="rect">
            <a:avLst/>
          </a:prstGeom>
          <a:noFill/>
          <a:ln>
            <a:noFill/>
          </a:ln>
        </p:spPr>
        <p:txBody>
          <a:bodyPr anchorCtr="0" anchor="t" bIns="91400" lIns="91400" spcFirstLastPara="1" rIns="91400" wrap="square" tIns="91400">
            <a:normAutofit/>
          </a:bodyPr>
          <a:lstStyle>
            <a:lvl1pPr indent="-311150" lvl="0" marL="457200" algn="l">
              <a:lnSpc>
                <a:spcPct val="115000"/>
              </a:lnSpc>
              <a:spcBef>
                <a:spcPts val="0"/>
              </a:spcBef>
              <a:spcAft>
                <a:spcPts val="0"/>
              </a:spcAft>
              <a:buSzPts val="1300"/>
              <a:buChar char="●"/>
              <a:defRPr/>
            </a:lvl1pPr>
            <a:lvl2pPr indent="-311150" lvl="1" marL="914400" algn="l">
              <a:lnSpc>
                <a:spcPct val="115000"/>
              </a:lnSpc>
              <a:spcBef>
                <a:spcPts val="0"/>
              </a:spcBef>
              <a:spcAft>
                <a:spcPts val="0"/>
              </a:spcAft>
              <a:buSzPts val="1300"/>
              <a:buChar char="○"/>
              <a:defRPr/>
            </a:lvl2pPr>
            <a:lvl3pPr indent="-311150" lvl="2" marL="1371600" algn="l">
              <a:lnSpc>
                <a:spcPct val="115000"/>
              </a:lnSpc>
              <a:spcBef>
                <a:spcPts val="0"/>
              </a:spcBef>
              <a:spcAft>
                <a:spcPts val="0"/>
              </a:spcAft>
              <a:buSzPts val="1300"/>
              <a:buChar char="■"/>
              <a:defRPr/>
            </a:lvl3pPr>
            <a:lvl4pPr indent="-311150" lvl="3" marL="1828800" algn="l">
              <a:lnSpc>
                <a:spcPct val="115000"/>
              </a:lnSpc>
              <a:spcBef>
                <a:spcPts val="0"/>
              </a:spcBef>
              <a:spcAft>
                <a:spcPts val="0"/>
              </a:spcAft>
              <a:buSzPts val="1300"/>
              <a:buChar char="●"/>
              <a:defRPr/>
            </a:lvl4pPr>
            <a:lvl5pPr indent="-311150" lvl="4" marL="2286000" algn="l">
              <a:lnSpc>
                <a:spcPct val="115000"/>
              </a:lnSpc>
              <a:spcBef>
                <a:spcPts val="0"/>
              </a:spcBef>
              <a:spcAft>
                <a:spcPts val="0"/>
              </a:spcAft>
              <a:buSzPts val="1300"/>
              <a:buChar char="○"/>
              <a:defRPr/>
            </a:lvl5pPr>
            <a:lvl6pPr indent="-311150" lvl="5" marL="2743200" algn="l">
              <a:lnSpc>
                <a:spcPct val="115000"/>
              </a:lnSpc>
              <a:spcBef>
                <a:spcPts val="0"/>
              </a:spcBef>
              <a:spcAft>
                <a:spcPts val="0"/>
              </a:spcAft>
              <a:buSzPts val="1300"/>
              <a:buChar char="■"/>
              <a:defRPr/>
            </a:lvl6pPr>
            <a:lvl7pPr indent="-311150" lvl="6" marL="3200400" algn="l">
              <a:lnSpc>
                <a:spcPct val="115000"/>
              </a:lnSpc>
              <a:spcBef>
                <a:spcPts val="0"/>
              </a:spcBef>
              <a:spcAft>
                <a:spcPts val="0"/>
              </a:spcAft>
              <a:buSzPts val="1300"/>
              <a:buChar char="●"/>
              <a:defRPr/>
            </a:lvl7pPr>
            <a:lvl8pPr indent="-311150" lvl="7" marL="3657600" algn="l">
              <a:lnSpc>
                <a:spcPct val="115000"/>
              </a:lnSpc>
              <a:spcBef>
                <a:spcPts val="0"/>
              </a:spcBef>
              <a:spcAft>
                <a:spcPts val="0"/>
              </a:spcAft>
              <a:buSzPts val="1300"/>
              <a:buChar char="○"/>
              <a:defRPr/>
            </a:lvl8pPr>
            <a:lvl9pPr indent="-311150" lvl="8" marL="4114800" algn="l">
              <a:lnSpc>
                <a:spcPct val="115000"/>
              </a:lnSpc>
              <a:spcBef>
                <a:spcPts val="0"/>
              </a:spcBef>
              <a:spcAft>
                <a:spcPts val="0"/>
              </a:spcAft>
              <a:buSzPts val="1300"/>
              <a:buChar char="■"/>
              <a:defRPr/>
            </a:lvl9pPr>
          </a:lstStyle>
          <a:p/>
        </p:txBody>
      </p:sp>
      <p:sp>
        <p:nvSpPr>
          <p:cNvPr id="98" name="Google Shape;98;p40"/>
          <p:cNvSpPr txBox="1"/>
          <p:nvPr>
            <p:ph idx="12" type="sldNum"/>
          </p:nvPr>
        </p:nvSpPr>
        <p:spPr>
          <a:xfrm>
            <a:off x="8677059" y="4772500"/>
            <a:ext cx="322688" cy="322551"/>
          </a:xfrm>
          <a:prstGeom prst="rect">
            <a:avLst/>
          </a:prstGeom>
          <a:noFill/>
          <a:ln>
            <a:noFill/>
          </a:ln>
        </p:spPr>
        <p:txBody>
          <a:bodyPr anchorCtr="0" anchor="ctr" bIns="91400" lIns="91400" spcFirstLastPara="1" rIns="91400" wrap="square" tIns="91400">
            <a:normAutofit/>
          </a:bodyPr>
          <a:lstStyle>
            <a:lvl1pPr indent="0" lvl="0" marL="0" algn="r">
              <a:lnSpc>
                <a:spcPct val="100000"/>
              </a:lnSpc>
              <a:spcBef>
                <a:spcPts val="0"/>
              </a:spcBef>
              <a:spcAft>
                <a:spcPts val="0"/>
              </a:spcAft>
              <a:buClr>
                <a:srgbClr val="424242"/>
              </a:buClr>
              <a:buSzPts val="900"/>
              <a:buFont typeface="Nunito"/>
              <a:buNone/>
              <a:defRPr sz="900">
                <a:solidFill>
                  <a:srgbClr val="424242"/>
                </a:solidFill>
                <a:latin typeface="Nunito"/>
                <a:ea typeface="Nunito"/>
                <a:cs typeface="Nunito"/>
                <a:sym typeface="Nunito"/>
              </a:defRPr>
            </a:lvl1pPr>
            <a:lvl2pPr indent="0" lvl="1" marL="0" algn="r">
              <a:lnSpc>
                <a:spcPct val="100000"/>
              </a:lnSpc>
              <a:spcBef>
                <a:spcPts val="0"/>
              </a:spcBef>
              <a:spcAft>
                <a:spcPts val="0"/>
              </a:spcAft>
              <a:buClr>
                <a:srgbClr val="424242"/>
              </a:buClr>
              <a:buSzPts val="900"/>
              <a:buFont typeface="Nunito"/>
              <a:buNone/>
              <a:defRPr sz="900">
                <a:solidFill>
                  <a:srgbClr val="424242"/>
                </a:solidFill>
                <a:latin typeface="Nunito"/>
                <a:ea typeface="Nunito"/>
                <a:cs typeface="Nunito"/>
                <a:sym typeface="Nunito"/>
              </a:defRPr>
            </a:lvl2pPr>
            <a:lvl3pPr indent="0" lvl="2" marL="0" algn="r">
              <a:lnSpc>
                <a:spcPct val="100000"/>
              </a:lnSpc>
              <a:spcBef>
                <a:spcPts val="0"/>
              </a:spcBef>
              <a:spcAft>
                <a:spcPts val="0"/>
              </a:spcAft>
              <a:buClr>
                <a:srgbClr val="424242"/>
              </a:buClr>
              <a:buSzPts val="900"/>
              <a:buFont typeface="Nunito"/>
              <a:buNone/>
              <a:defRPr sz="900">
                <a:solidFill>
                  <a:srgbClr val="424242"/>
                </a:solidFill>
                <a:latin typeface="Nunito"/>
                <a:ea typeface="Nunito"/>
                <a:cs typeface="Nunito"/>
                <a:sym typeface="Nunito"/>
              </a:defRPr>
            </a:lvl3pPr>
            <a:lvl4pPr indent="0" lvl="3" marL="0" algn="r">
              <a:lnSpc>
                <a:spcPct val="100000"/>
              </a:lnSpc>
              <a:spcBef>
                <a:spcPts val="0"/>
              </a:spcBef>
              <a:spcAft>
                <a:spcPts val="0"/>
              </a:spcAft>
              <a:buClr>
                <a:srgbClr val="424242"/>
              </a:buClr>
              <a:buSzPts val="900"/>
              <a:buFont typeface="Nunito"/>
              <a:buNone/>
              <a:defRPr sz="900">
                <a:solidFill>
                  <a:srgbClr val="424242"/>
                </a:solidFill>
                <a:latin typeface="Nunito"/>
                <a:ea typeface="Nunito"/>
                <a:cs typeface="Nunito"/>
                <a:sym typeface="Nunito"/>
              </a:defRPr>
            </a:lvl4pPr>
            <a:lvl5pPr indent="0" lvl="4" marL="0" algn="r">
              <a:lnSpc>
                <a:spcPct val="100000"/>
              </a:lnSpc>
              <a:spcBef>
                <a:spcPts val="0"/>
              </a:spcBef>
              <a:spcAft>
                <a:spcPts val="0"/>
              </a:spcAft>
              <a:buClr>
                <a:srgbClr val="424242"/>
              </a:buClr>
              <a:buSzPts val="900"/>
              <a:buFont typeface="Nunito"/>
              <a:buNone/>
              <a:defRPr sz="900">
                <a:solidFill>
                  <a:srgbClr val="424242"/>
                </a:solidFill>
                <a:latin typeface="Nunito"/>
                <a:ea typeface="Nunito"/>
                <a:cs typeface="Nunito"/>
                <a:sym typeface="Nunito"/>
              </a:defRPr>
            </a:lvl5pPr>
            <a:lvl6pPr indent="0" lvl="5" marL="0" algn="r">
              <a:lnSpc>
                <a:spcPct val="100000"/>
              </a:lnSpc>
              <a:spcBef>
                <a:spcPts val="0"/>
              </a:spcBef>
              <a:spcAft>
                <a:spcPts val="0"/>
              </a:spcAft>
              <a:buClr>
                <a:srgbClr val="424242"/>
              </a:buClr>
              <a:buSzPts val="900"/>
              <a:buFont typeface="Nunito"/>
              <a:buNone/>
              <a:defRPr sz="900">
                <a:solidFill>
                  <a:srgbClr val="424242"/>
                </a:solidFill>
                <a:latin typeface="Nunito"/>
                <a:ea typeface="Nunito"/>
                <a:cs typeface="Nunito"/>
                <a:sym typeface="Nunito"/>
              </a:defRPr>
            </a:lvl6pPr>
            <a:lvl7pPr indent="0" lvl="6" marL="0" algn="r">
              <a:lnSpc>
                <a:spcPct val="100000"/>
              </a:lnSpc>
              <a:spcBef>
                <a:spcPts val="0"/>
              </a:spcBef>
              <a:spcAft>
                <a:spcPts val="0"/>
              </a:spcAft>
              <a:buClr>
                <a:srgbClr val="424242"/>
              </a:buClr>
              <a:buSzPts val="900"/>
              <a:buFont typeface="Nunito"/>
              <a:buNone/>
              <a:defRPr sz="900">
                <a:solidFill>
                  <a:srgbClr val="424242"/>
                </a:solidFill>
                <a:latin typeface="Nunito"/>
                <a:ea typeface="Nunito"/>
                <a:cs typeface="Nunito"/>
                <a:sym typeface="Nunito"/>
              </a:defRPr>
            </a:lvl7pPr>
            <a:lvl8pPr indent="0" lvl="7" marL="0" algn="r">
              <a:lnSpc>
                <a:spcPct val="100000"/>
              </a:lnSpc>
              <a:spcBef>
                <a:spcPts val="0"/>
              </a:spcBef>
              <a:spcAft>
                <a:spcPts val="0"/>
              </a:spcAft>
              <a:buClr>
                <a:srgbClr val="424242"/>
              </a:buClr>
              <a:buSzPts val="900"/>
              <a:buFont typeface="Nunito"/>
              <a:buNone/>
              <a:defRPr sz="900">
                <a:solidFill>
                  <a:srgbClr val="424242"/>
                </a:solidFill>
                <a:latin typeface="Nunito"/>
                <a:ea typeface="Nunito"/>
                <a:cs typeface="Nunito"/>
                <a:sym typeface="Nunito"/>
              </a:defRPr>
            </a:lvl8pPr>
            <a:lvl9pPr indent="0" lvl="8" marL="0" algn="r">
              <a:lnSpc>
                <a:spcPct val="100000"/>
              </a:lnSpc>
              <a:spcBef>
                <a:spcPts val="0"/>
              </a:spcBef>
              <a:spcAft>
                <a:spcPts val="0"/>
              </a:spcAft>
              <a:buClr>
                <a:srgbClr val="424242"/>
              </a:buClr>
              <a:buSzPts val="900"/>
              <a:buFont typeface="Nunito"/>
              <a:buNone/>
              <a:defRPr sz="900">
                <a:solidFill>
                  <a:srgbClr val="42424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 type="titleOnly">
  <p:cSld name="TITLE_ONLY">
    <p:spTree>
      <p:nvGrpSpPr>
        <p:cNvPr id="99" name="Shape 99"/>
        <p:cNvGrpSpPr/>
        <p:nvPr/>
      </p:nvGrpSpPr>
      <p:grpSpPr>
        <a:xfrm>
          <a:off x="0" y="0"/>
          <a:ext cx="0" cy="0"/>
          <a:chOff x="0" y="0"/>
          <a:chExt cx="0" cy="0"/>
        </a:xfrm>
      </p:grpSpPr>
      <p:grpSp>
        <p:nvGrpSpPr>
          <p:cNvPr id="100" name="Google Shape;100;p41"/>
          <p:cNvGrpSpPr/>
          <p:nvPr/>
        </p:nvGrpSpPr>
        <p:grpSpPr>
          <a:xfrm>
            <a:off x="627005" y="799020"/>
            <a:ext cx="499658" cy="499668"/>
            <a:chOff x="0" y="0"/>
            <a:chExt cx="499657" cy="499667"/>
          </a:xfrm>
        </p:grpSpPr>
        <p:sp>
          <p:nvSpPr>
            <p:cNvPr id="101" name="Google Shape;101;p41"/>
            <p:cNvSpPr/>
            <p:nvPr/>
          </p:nvSpPr>
          <p:spPr>
            <a:xfrm rot="-5400000">
              <a:off x="202214" y="0"/>
              <a:ext cx="297028" cy="297028"/>
            </a:xfrm>
            <a:custGeom>
              <a:rect b="b" l="l" r="r" t="t"/>
              <a:pathLst>
                <a:path extrusionOk="0" h="21600" w="21600">
                  <a:moveTo>
                    <a:pt x="0" y="21600"/>
                  </a:moveTo>
                  <a:cubicBezTo>
                    <a:pt x="0" y="9671"/>
                    <a:pt x="9671" y="0"/>
                    <a:pt x="21600" y="0"/>
                  </a:cubicBezTo>
                  <a:lnTo>
                    <a:pt x="21600" y="21555"/>
                  </a:lnTo>
                  <a:close/>
                </a:path>
              </a:pathLst>
            </a:custGeom>
            <a:solidFill>
              <a:srgbClr val="424242">
                <a:alpha val="12156"/>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41"/>
            <p:cNvSpPr/>
            <p:nvPr/>
          </p:nvSpPr>
          <p:spPr>
            <a:xfrm rot="-5400000">
              <a:off x="0" y="10"/>
              <a:ext cx="499656" cy="499657"/>
            </a:xfrm>
            <a:custGeom>
              <a:rect b="b" l="l" r="r" t="t"/>
              <a:pathLst>
                <a:path extrusionOk="0" h="21600" w="21600">
                  <a:moveTo>
                    <a:pt x="0" y="21600"/>
                  </a:moveTo>
                  <a:cubicBezTo>
                    <a:pt x="0" y="9671"/>
                    <a:pt x="9671" y="0"/>
                    <a:pt x="21600" y="0"/>
                  </a:cubicBezTo>
                  <a:lnTo>
                    <a:pt x="21600" y="21555"/>
                  </a:lnTo>
                  <a:close/>
                </a:path>
              </a:pathLst>
            </a:custGeom>
            <a:solidFill>
              <a:srgbClr val="424242">
                <a:alpha val="12156"/>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3" name="Google Shape;103;p41"/>
          <p:cNvSpPr txBox="1"/>
          <p:nvPr>
            <p:ph type="title"/>
          </p:nvPr>
        </p:nvSpPr>
        <p:spPr>
          <a:xfrm>
            <a:off x="1303799" y="598574"/>
            <a:ext cx="7030502" cy="999301"/>
          </a:xfrm>
          <a:prstGeom prst="rect">
            <a:avLst/>
          </a:prstGeom>
          <a:noFill/>
          <a:ln>
            <a:noFill/>
          </a:ln>
        </p:spPr>
        <p:txBody>
          <a:bodyPr anchorCtr="0" anchor="t" bIns="91400" lIns="91400" spcFirstLastPara="1" rIns="91400" wrap="square" tIns="91400">
            <a:normAutofit/>
          </a:bodyPr>
          <a:lstStyle>
            <a:lvl1pPr lvl="0" algn="l">
              <a:lnSpc>
                <a:spcPct val="100000"/>
              </a:lnSpc>
              <a:spcBef>
                <a:spcPts val="0"/>
              </a:spcBef>
              <a:spcAft>
                <a:spcPts val="0"/>
              </a:spcAft>
              <a:buClr>
                <a:srgbClr val="424242"/>
              </a:buClr>
              <a:buSzPts val="1800"/>
              <a:buNone/>
              <a:defRPr/>
            </a:lvl1pPr>
            <a:lvl2pPr lvl="1" algn="l">
              <a:lnSpc>
                <a:spcPct val="100000"/>
              </a:lnSpc>
              <a:spcBef>
                <a:spcPts val="0"/>
              </a:spcBef>
              <a:spcAft>
                <a:spcPts val="0"/>
              </a:spcAft>
              <a:buClr>
                <a:srgbClr val="424242"/>
              </a:buClr>
              <a:buSzPts val="1800"/>
              <a:buNone/>
              <a:defRPr/>
            </a:lvl2pPr>
            <a:lvl3pPr lvl="2" algn="l">
              <a:lnSpc>
                <a:spcPct val="100000"/>
              </a:lnSpc>
              <a:spcBef>
                <a:spcPts val="0"/>
              </a:spcBef>
              <a:spcAft>
                <a:spcPts val="0"/>
              </a:spcAft>
              <a:buClr>
                <a:srgbClr val="424242"/>
              </a:buClr>
              <a:buSzPts val="1800"/>
              <a:buNone/>
              <a:defRPr/>
            </a:lvl3pPr>
            <a:lvl4pPr lvl="3" algn="l">
              <a:lnSpc>
                <a:spcPct val="100000"/>
              </a:lnSpc>
              <a:spcBef>
                <a:spcPts val="0"/>
              </a:spcBef>
              <a:spcAft>
                <a:spcPts val="0"/>
              </a:spcAft>
              <a:buClr>
                <a:srgbClr val="424242"/>
              </a:buClr>
              <a:buSzPts val="1800"/>
              <a:buNone/>
              <a:defRPr/>
            </a:lvl4pPr>
            <a:lvl5pPr lvl="4" algn="l">
              <a:lnSpc>
                <a:spcPct val="100000"/>
              </a:lnSpc>
              <a:spcBef>
                <a:spcPts val="0"/>
              </a:spcBef>
              <a:spcAft>
                <a:spcPts val="0"/>
              </a:spcAft>
              <a:buClr>
                <a:srgbClr val="424242"/>
              </a:buClr>
              <a:buSzPts val="1800"/>
              <a:buNone/>
              <a:defRPr/>
            </a:lvl5pPr>
            <a:lvl6pPr lvl="5" algn="l">
              <a:lnSpc>
                <a:spcPct val="100000"/>
              </a:lnSpc>
              <a:spcBef>
                <a:spcPts val="0"/>
              </a:spcBef>
              <a:spcAft>
                <a:spcPts val="0"/>
              </a:spcAft>
              <a:buClr>
                <a:srgbClr val="424242"/>
              </a:buClr>
              <a:buSzPts val="1800"/>
              <a:buNone/>
              <a:defRPr/>
            </a:lvl6pPr>
            <a:lvl7pPr lvl="6" algn="l">
              <a:lnSpc>
                <a:spcPct val="100000"/>
              </a:lnSpc>
              <a:spcBef>
                <a:spcPts val="0"/>
              </a:spcBef>
              <a:spcAft>
                <a:spcPts val="0"/>
              </a:spcAft>
              <a:buClr>
                <a:srgbClr val="424242"/>
              </a:buClr>
              <a:buSzPts val="1800"/>
              <a:buNone/>
              <a:defRPr/>
            </a:lvl7pPr>
            <a:lvl8pPr lvl="7" algn="l">
              <a:lnSpc>
                <a:spcPct val="100000"/>
              </a:lnSpc>
              <a:spcBef>
                <a:spcPts val="0"/>
              </a:spcBef>
              <a:spcAft>
                <a:spcPts val="0"/>
              </a:spcAft>
              <a:buClr>
                <a:srgbClr val="424242"/>
              </a:buClr>
              <a:buSzPts val="1800"/>
              <a:buNone/>
              <a:defRPr/>
            </a:lvl8pPr>
            <a:lvl9pPr lvl="8" algn="l">
              <a:lnSpc>
                <a:spcPct val="100000"/>
              </a:lnSpc>
              <a:spcBef>
                <a:spcPts val="0"/>
              </a:spcBef>
              <a:spcAft>
                <a:spcPts val="0"/>
              </a:spcAft>
              <a:buClr>
                <a:srgbClr val="424242"/>
              </a:buClr>
              <a:buSzPts val="1800"/>
              <a:buNone/>
              <a:defRPr/>
            </a:lvl9pPr>
          </a:lstStyle>
          <a:p/>
        </p:txBody>
      </p:sp>
      <p:sp>
        <p:nvSpPr>
          <p:cNvPr id="104" name="Google Shape;104;p41"/>
          <p:cNvSpPr txBox="1"/>
          <p:nvPr>
            <p:ph idx="12" type="sldNum"/>
          </p:nvPr>
        </p:nvSpPr>
        <p:spPr>
          <a:xfrm>
            <a:off x="8677059" y="4772500"/>
            <a:ext cx="322688" cy="322551"/>
          </a:xfrm>
          <a:prstGeom prst="rect">
            <a:avLst/>
          </a:prstGeom>
          <a:noFill/>
          <a:ln>
            <a:noFill/>
          </a:ln>
        </p:spPr>
        <p:txBody>
          <a:bodyPr anchorCtr="0" anchor="ctr" bIns="91400" lIns="91400" spcFirstLastPara="1" rIns="91400" wrap="square" tIns="91400">
            <a:normAutofit/>
          </a:bodyPr>
          <a:lstStyle>
            <a:lvl1pPr indent="0" lvl="0" marL="0" algn="r">
              <a:lnSpc>
                <a:spcPct val="100000"/>
              </a:lnSpc>
              <a:spcBef>
                <a:spcPts val="0"/>
              </a:spcBef>
              <a:spcAft>
                <a:spcPts val="0"/>
              </a:spcAft>
              <a:buClr>
                <a:srgbClr val="424242"/>
              </a:buClr>
              <a:buSzPts val="900"/>
              <a:buFont typeface="Nunito"/>
              <a:buNone/>
              <a:defRPr sz="900">
                <a:solidFill>
                  <a:srgbClr val="424242"/>
                </a:solidFill>
                <a:latin typeface="Nunito"/>
                <a:ea typeface="Nunito"/>
                <a:cs typeface="Nunito"/>
                <a:sym typeface="Nunito"/>
              </a:defRPr>
            </a:lvl1pPr>
            <a:lvl2pPr indent="0" lvl="1" marL="0" algn="r">
              <a:lnSpc>
                <a:spcPct val="100000"/>
              </a:lnSpc>
              <a:spcBef>
                <a:spcPts val="0"/>
              </a:spcBef>
              <a:spcAft>
                <a:spcPts val="0"/>
              </a:spcAft>
              <a:buClr>
                <a:srgbClr val="424242"/>
              </a:buClr>
              <a:buSzPts val="900"/>
              <a:buFont typeface="Nunito"/>
              <a:buNone/>
              <a:defRPr sz="900">
                <a:solidFill>
                  <a:srgbClr val="424242"/>
                </a:solidFill>
                <a:latin typeface="Nunito"/>
                <a:ea typeface="Nunito"/>
                <a:cs typeface="Nunito"/>
                <a:sym typeface="Nunito"/>
              </a:defRPr>
            </a:lvl2pPr>
            <a:lvl3pPr indent="0" lvl="2" marL="0" algn="r">
              <a:lnSpc>
                <a:spcPct val="100000"/>
              </a:lnSpc>
              <a:spcBef>
                <a:spcPts val="0"/>
              </a:spcBef>
              <a:spcAft>
                <a:spcPts val="0"/>
              </a:spcAft>
              <a:buClr>
                <a:srgbClr val="424242"/>
              </a:buClr>
              <a:buSzPts val="900"/>
              <a:buFont typeface="Nunito"/>
              <a:buNone/>
              <a:defRPr sz="900">
                <a:solidFill>
                  <a:srgbClr val="424242"/>
                </a:solidFill>
                <a:latin typeface="Nunito"/>
                <a:ea typeface="Nunito"/>
                <a:cs typeface="Nunito"/>
                <a:sym typeface="Nunito"/>
              </a:defRPr>
            </a:lvl3pPr>
            <a:lvl4pPr indent="0" lvl="3" marL="0" algn="r">
              <a:lnSpc>
                <a:spcPct val="100000"/>
              </a:lnSpc>
              <a:spcBef>
                <a:spcPts val="0"/>
              </a:spcBef>
              <a:spcAft>
                <a:spcPts val="0"/>
              </a:spcAft>
              <a:buClr>
                <a:srgbClr val="424242"/>
              </a:buClr>
              <a:buSzPts val="900"/>
              <a:buFont typeface="Nunito"/>
              <a:buNone/>
              <a:defRPr sz="900">
                <a:solidFill>
                  <a:srgbClr val="424242"/>
                </a:solidFill>
                <a:latin typeface="Nunito"/>
                <a:ea typeface="Nunito"/>
                <a:cs typeface="Nunito"/>
                <a:sym typeface="Nunito"/>
              </a:defRPr>
            </a:lvl4pPr>
            <a:lvl5pPr indent="0" lvl="4" marL="0" algn="r">
              <a:lnSpc>
                <a:spcPct val="100000"/>
              </a:lnSpc>
              <a:spcBef>
                <a:spcPts val="0"/>
              </a:spcBef>
              <a:spcAft>
                <a:spcPts val="0"/>
              </a:spcAft>
              <a:buClr>
                <a:srgbClr val="424242"/>
              </a:buClr>
              <a:buSzPts val="900"/>
              <a:buFont typeface="Nunito"/>
              <a:buNone/>
              <a:defRPr sz="900">
                <a:solidFill>
                  <a:srgbClr val="424242"/>
                </a:solidFill>
                <a:latin typeface="Nunito"/>
                <a:ea typeface="Nunito"/>
                <a:cs typeface="Nunito"/>
                <a:sym typeface="Nunito"/>
              </a:defRPr>
            </a:lvl5pPr>
            <a:lvl6pPr indent="0" lvl="5" marL="0" algn="r">
              <a:lnSpc>
                <a:spcPct val="100000"/>
              </a:lnSpc>
              <a:spcBef>
                <a:spcPts val="0"/>
              </a:spcBef>
              <a:spcAft>
                <a:spcPts val="0"/>
              </a:spcAft>
              <a:buClr>
                <a:srgbClr val="424242"/>
              </a:buClr>
              <a:buSzPts val="900"/>
              <a:buFont typeface="Nunito"/>
              <a:buNone/>
              <a:defRPr sz="900">
                <a:solidFill>
                  <a:srgbClr val="424242"/>
                </a:solidFill>
                <a:latin typeface="Nunito"/>
                <a:ea typeface="Nunito"/>
                <a:cs typeface="Nunito"/>
                <a:sym typeface="Nunito"/>
              </a:defRPr>
            </a:lvl6pPr>
            <a:lvl7pPr indent="0" lvl="6" marL="0" algn="r">
              <a:lnSpc>
                <a:spcPct val="100000"/>
              </a:lnSpc>
              <a:spcBef>
                <a:spcPts val="0"/>
              </a:spcBef>
              <a:spcAft>
                <a:spcPts val="0"/>
              </a:spcAft>
              <a:buClr>
                <a:srgbClr val="424242"/>
              </a:buClr>
              <a:buSzPts val="900"/>
              <a:buFont typeface="Nunito"/>
              <a:buNone/>
              <a:defRPr sz="900">
                <a:solidFill>
                  <a:srgbClr val="424242"/>
                </a:solidFill>
                <a:latin typeface="Nunito"/>
                <a:ea typeface="Nunito"/>
                <a:cs typeface="Nunito"/>
                <a:sym typeface="Nunito"/>
              </a:defRPr>
            </a:lvl7pPr>
            <a:lvl8pPr indent="0" lvl="7" marL="0" algn="r">
              <a:lnSpc>
                <a:spcPct val="100000"/>
              </a:lnSpc>
              <a:spcBef>
                <a:spcPts val="0"/>
              </a:spcBef>
              <a:spcAft>
                <a:spcPts val="0"/>
              </a:spcAft>
              <a:buClr>
                <a:srgbClr val="424242"/>
              </a:buClr>
              <a:buSzPts val="900"/>
              <a:buFont typeface="Nunito"/>
              <a:buNone/>
              <a:defRPr sz="900">
                <a:solidFill>
                  <a:srgbClr val="424242"/>
                </a:solidFill>
                <a:latin typeface="Nunito"/>
                <a:ea typeface="Nunito"/>
                <a:cs typeface="Nunito"/>
                <a:sym typeface="Nunito"/>
              </a:defRPr>
            </a:lvl8pPr>
            <a:lvl9pPr indent="0" lvl="8" marL="0" algn="r">
              <a:lnSpc>
                <a:spcPct val="100000"/>
              </a:lnSpc>
              <a:spcBef>
                <a:spcPts val="0"/>
              </a:spcBef>
              <a:spcAft>
                <a:spcPts val="0"/>
              </a:spcAft>
              <a:buClr>
                <a:srgbClr val="424242"/>
              </a:buClr>
              <a:buSzPts val="900"/>
              <a:buFont typeface="Nunito"/>
              <a:buNone/>
              <a:defRPr sz="900">
                <a:solidFill>
                  <a:srgbClr val="42424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_COLUMN_TEXT">
  <p:cSld name="ONE_COLUMN_TEXT">
    <p:spTree>
      <p:nvGrpSpPr>
        <p:cNvPr id="105" name="Shape 105"/>
        <p:cNvGrpSpPr/>
        <p:nvPr/>
      </p:nvGrpSpPr>
      <p:grpSpPr>
        <a:xfrm>
          <a:off x="0" y="0"/>
          <a:ext cx="0" cy="0"/>
          <a:chOff x="0" y="0"/>
          <a:chExt cx="0" cy="0"/>
        </a:xfrm>
      </p:grpSpPr>
      <p:grpSp>
        <p:nvGrpSpPr>
          <p:cNvPr id="106" name="Google Shape;106;p42"/>
          <p:cNvGrpSpPr/>
          <p:nvPr/>
        </p:nvGrpSpPr>
        <p:grpSpPr>
          <a:xfrm>
            <a:off x="627005" y="799020"/>
            <a:ext cx="499658" cy="499668"/>
            <a:chOff x="0" y="0"/>
            <a:chExt cx="499657" cy="499667"/>
          </a:xfrm>
        </p:grpSpPr>
        <p:sp>
          <p:nvSpPr>
            <p:cNvPr id="107" name="Google Shape;107;p42"/>
            <p:cNvSpPr/>
            <p:nvPr/>
          </p:nvSpPr>
          <p:spPr>
            <a:xfrm rot="-5400000">
              <a:off x="202214" y="0"/>
              <a:ext cx="297028" cy="297028"/>
            </a:xfrm>
            <a:custGeom>
              <a:rect b="b" l="l" r="r" t="t"/>
              <a:pathLst>
                <a:path extrusionOk="0" h="21600" w="21600">
                  <a:moveTo>
                    <a:pt x="0" y="21600"/>
                  </a:moveTo>
                  <a:cubicBezTo>
                    <a:pt x="0" y="9671"/>
                    <a:pt x="9671" y="0"/>
                    <a:pt x="21600" y="0"/>
                  </a:cubicBezTo>
                  <a:lnTo>
                    <a:pt x="21600" y="21555"/>
                  </a:lnTo>
                  <a:close/>
                </a:path>
              </a:pathLst>
            </a:custGeom>
            <a:solidFill>
              <a:srgbClr val="424242">
                <a:alpha val="12156"/>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42"/>
            <p:cNvSpPr/>
            <p:nvPr/>
          </p:nvSpPr>
          <p:spPr>
            <a:xfrm rot="-5400000">
              <a:off x="0" y="10"/>
              <a:ext cx="499656" cy="499657"/>
            </a:xfrm>
            <a:custGeom>
              <a:rect b="b" l="l" r="r" t="t"/>
              <a:pathLst>
                <a:path extrusionOk="0" h="21600" w="21600">
                  <a:moveTo>
                    <a:pt x="0" y="21600"/>
                  </a:moveTo>
                  <a:cubicBezTo>
                    <a:pt x="0" y="9671"/>
                    <a:pt x="9671" y="0"/>
                    <a:pt x="21600" y="0"/>
                  </a:cubicBezTo>
                  <a:lnTo>
                    <a:pt x="21600" y="21555"/>
                  </a:lnTo>
                  <a:close/>
                </a:path>
              </a:pathLst>
            </a:custGeom>
            <a:solidFill>
              <a:srgbClr val="424242">
                <a:alpha val="12156"/>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9" name="Google Shape;109;p42"/>
          <p:cNvSpPr txBox="1"/>
          <p:nvPr>
            <p:ph type="title"/>
          </p:nvPr>
        </p:nvSpPr>
        <p:spPr>
          <a:xfrm>
            <a:off x="1303799" y="598574"/>
            <a:ext cx="3312002" cy="1590002"/>
          </a:xfrm>
          <a:prstGeom prst="rect">
            <a:avLst/>
          </a:prstGeom>
          <a:noFill/>
          <a:ln>
            <a:noFill/>
          </a:ln>
        </p:spPr>
        <p:txBody>
          <a:bodyPr anchorCtr="0" anchor="t" bIns="91400" lIns="91400" spcFirstLastPara="1" rIns="91400" wrap="square" tIns="91400">
            <a:normAutofit/>
          </a:bodyPr>
          <a:lstStyle>
            <a:lvl1pPr lvl="0" algn="l">
              <a:lnSpc>
                <a:spcPct val="100000"/>
              </a:lnSpc>
              <a:spcBef>
                <a:spcPts val="0"/>
              </a:spcBef>
              <a:spcAft>
                <a:spcPts val="0"/>
              </a:spcAft>
              <a:buClr>
                <a:srgbClr val="424242"/>
              </a:buClr>
              <a:buSzPts val="1800"/>
              <a:buNone/>
              <a:defRPr/>
            </a:lvl1pPr>
            <a:lvl2pPr lvl="1" algn="l">
              <a:lnSpc>
                <a:spcPct val="100000"/>
              </a:lnSpc>
              <a:spcBef>
                <a:spcPts val="0"/>
              </a:spcBef>
              <a:spcAft>
                <a:spcPts val="0"/>
              </a:spcAft>
              <a:buClr>
                <a:srgbClr val="424242"/>
              </a:buClr>
              <a:buSzPts val="1800"/>
              <a:buNone/>
              <a:defRPr/>
            </a:lvl2pPr>
            <a:lvl3pPr lvl="2" algn="l">
              <a:lnSpc>
                <a:spcPct val="100000"/>
              </a:lnSpc>
              <a:spcBef>
                <a:spcPts val="0"/>
              </a:spcBef>
              <a:spcAft>
                <a:spcPts val="0"/>
              </a:spcAft>
              <a:buClr>
                <a:srgbClr val="424242"/>
              </a:buClr>
              <a:buSzPts val="1800"/>
              <a:buNone/>
              <a:defRPr/>
            </a:lvl3pPr>
            <a:lvl4pPr lvl="3" algn="l">
              <a:lnSpc>
                <a:spcPct val="100000"/>
              </a:lnSpc>
              <a:spcBef>
                <a:spcPts val="0"/>
              </a:spcBef>
              <a:spcAft>
                <a:spcPts val="0"/>
              </a:spcAft>
              <a:buClr>
                <a:srgbClr val="424242"/>
              </a:buClr>
              <a:buSzPts val="1800"/>
              <a:buNone/>
              <a:defRPr/>
            </a:lvl4pPr>
            <a:lvl5pPr lvl="4" algn="l">
              <a:lnSpc>
                <a:spcPct val="100000"/>
              </a:lnSpc>
              <a:spcBef>
                <a:spcPts val="0"/>
              </a:spcBef>
              <a:spcAft>
                <a:spcPts val="0"/>
              </a:spcAft>
              <a:buClr>
                <a:srgbClr val="424242"/>
              </a:buClr>
              <a:buSzPts val="1800"/>
              <a:buNone/>
              <a:defRPr/>
            </a:lvl5pPr>
            <a:lvl6pPr lvl="5" algn="l">
              <a:lnSpc>
                <a:spcPct val="100000"/>
              </a:lnSpc>
              <a:spcBef>
                <a:spcPts val="0"/>
              </a:spcBef>
              <a:spcAft>
                <a:spcPts val="0"/>
              </a:spcAft>
              <a:buClr>
                <a:srgbClr val="424242"/>
              </a:buClr>
              <a:buSzPts val="1800"/>
              <a:buNone/>
              <a:defRPr/>
            </a:lvl6pPr>
            <a:lvl7pPr lvl="6" algn="l">
              <a:lnSpc>
                <a:spcPct val="100000"/>
              </a:lnSpc>
              <a:spcBef>
                <a:spcPts val="0"/>
              </a:spcBef>
              <a:spcAft>
                <a:spcPts val="0"/>
              </a:spcAft>
              <a:buClr>
                <a:srgbClr val="424242"/>
              </a:buClr>
              <a:buSzPts val="1800"/>
              <a:buNone/>
              <a:defRPr/>
            </a:lvl7pPr>
            <a:lvl8pPr lvl="7" algn="l">
              <a:lnSpc>
                <a:spcPct val="100000"/>
              </a:lnSpc>
              <a:spcBef>
                <a:spcPts val="0"/>
              </a:spcBef>
              <a:spcAft>
                <a:spcPts val="0"/>
              </a:spcAft>
              <a:buClr>
                <a:srgbClr val="424242"/>
              </a:buClr>
              <a:buSzPts val="1800"/>
              <a:buNone/>
              <a:defRPr/>
            </a:lvl8pPr>
            <a:lvl9pPr lvl="8" algn="l">
              <a:lnSpc>
                <a:spcPct val="100000"/>
              </a:lnSpc>
              <a:spcBef>
                <a:spcPts val="0"/>
              </a:spcBef>
              <a:spcAft>
                <a:spcPts val="0"/>
              </a:spcAft>
              <a:buClr>
                <a:srgbClr val="424242"/>
              </a:buClr>
              <a:buSzPts val="1800"/>
              <a:buNone/>
              <a:defRPr/>
            </a:lvl9pPr>
          </a:lstStyle>
          <a:p/>
        </p:txBody>
      </p:sp>
      <p:sp>
        <p:nvSpPr>
          <p:cNvPr id="110" name="Google Shape;110;p42"/>
          <p:cNvSpPr txBox="1"/>
          <p:nvPr>
            <p:ph idx="1" type="body"/>
          </p:nvPr>
        </p:nvSpPr>
        <p:spPr>
          <a:xfrm>
            <a:off x="1303799" y="2309674"/>
            <a:ext cx="3312002" cy="2221801"/>
          </a:xfrm>
          <a:prstGeom prst="rect">
            <a:avLst/>
          </a:prstGeom>
          <a:noFill/>
          <a:ln>
            <a:noFill/>
          </a:ln>
        </p:spPr>
        <p:txBody>
          <a:bodyPr anchorCtr="0" anchor="t" bIns="91400" lIns="91400" spcFirstLastPara="1" rIns="91400" wrap="square" tIns="91400">
            <a:normAutofit/>
          </a:bodyPr>
          <a:lstStyle>
            <a:lvl1pPr indent="-311150" lvl="0" marL="457200" algn="l">
              <a:lnSpc>
                <a:spcPct val="115000"/>
              </a:lnSpc>
              <a:spcBef>
                <a:spcPts val="0"/>
              </a:spcBef>
              <a:spcAft>
                <a:spcPts val="0"/>
              </a:spcAft>
              <a:buSzPts val="1300"/>
              <a:buChar char="●"/>
              <a:defRPr/>
            </a:lvl1pPr>
            <a:lvl2pPr indent="-311150" lvl="1" marL="914400" algn="l">
              <a:lnSpc>
                <a:spcPct val="115000"/>
              </a:lnSpc>
              <a:spcBef>
                <a:spcPts val="0"/>
              </a:spcBef>
              <a:spcAft>
                <a:spcPts val="0"/>
              </a:spcAft>
              <a:buSzPts val="1300"/>
              <a:buChar char="○"/>
              <a:defRPr/>
            </a:lvl2pPr>
            <a:lvl3pPr indent="-311150" lvl="2" marL="1371600" algn="l">
              <a:lnSpc>
                <a:spcPct val="115000"/>
              </a:lnSpc>
              <a:spcBef>
                <a:spcPts val="0"/>
              </a:spcBef>
              <a:spcAft>
                <a:spcPts val="0"/>
              </a:spcAft>
              <a:buSzPts val="1300"/>
              <a:buChar char="■"/>
              <a:defRPr/>
            </a:lvl3pPr>
            <a:lvl4pPr indent="-311150" lvl="3" marL="1828800" algn="l">
              <a:lnSpc>
                <a:spcPct val="115000"/>
              </a:lnSpc>
              <a:spcBef>
                <a:spcPts val="0"/>
              </a:spcBef>
              <a:spcAft>
                <a:spcPts val="0"/>
              </a:spcAft>
              <a:buSzPts val="1300"/>
              <a:buChar char="●"/>
              <a:defRPr/>
            </a:lvl4pPr>
            <a:lvl5pPr indent="-311150" lvl="4" marL="2286000" algn="l">
              <a:lnSpc>
                <a:spcPct val="115000"/>
              </a:lnSpc>
              <a:spcBef>
                <a:spcPts val="0"/>
              </a:spcBef>
              <a:spcAft>
                <a:spcPts val="0"/>
              </a:spcAft>
              <a:buSzPts val="1300"/>
              <a:buChar char="○"/>
              <a:defRPr/>
            </a:lvl5pPr>
            <a:lvl6pPr indent="-311150" lvl="5" marL="2743200" algn="l">
              <a:lnSpc>
                <a:spcPct val="115000"/>
              </a:lnSpc>
              <a:spcBef>
                <a:spcPts val="0"/>
              </a:spcBef>
              <a:spcAft>
                <a:spcPts val="0"/>
              </a:spcAft>
              <a:buSzPts val="1300"/>
              <a:buChar char="■"/>
              <a:defRPr/>
            </a:lvl6pPr>
            <a:lvl7pPr indent="-311150" lvl="6" marL="3200400" algn="l">
              <a:lnSpc>
                <a:spcPct val="115000"/>
              </a:lnSpc>
              <a:spcBef>
                <a:spcPts val="0"/>
              </a:spcBef>
              <a:spcAft>
                <a:spcPts val="0"/>
              </a:spcAft>
              <a:buSzPts val="1300"/>
              <a:buChar char="●"/>
              <a:defRPr/>
            </a:lvl7pPr>
            <a:lvl8pPr indent="-311150" lvl="7" marL="3657600" algn="l">
              <a:lnSpc>
                <a:spcPct val="115000"/>
              </a:lnSpc>
              <a:spcBef>
                <a:spcPts val="0"/>
              </a:spcBef>
              <a:spcAft>
                <a:spcPts val="0"/>
              </a:spcAft>
              <a:buSzPts val="1300"/>
              <a:buChar char="○"/>
              <a:defRPr/>
            </a:lvl8pPr>
            <a:lvl9pPr indent="-311150" lvl="8" marL="4114800" algn="l">
              <a:lnSpc>
                <a:spcPct val="115000"/>
              </a:lnSpc>
              <a:spcBef>
                <a:spcPts val="0"/>
              </a:spcBef>
              <a:spcAft>
                <a:spcPts val="0"/>
              </a:spcAft>
              <a:buSzPts val="1300"/>
              <a:buChar char="■"/>
              <a:defRPr/>
            </a:lvl9pPr>
          </a:lstStyle>
          <a:p/>
        </p:txBody>
      </p:sp>
      <p:sp>
        <p:nvSpPr>
          <p:cNvPr id="111" name="Google Shape;111;p42"/>
          <p:cNvSpPr txBox="1"/>
          <p:nvPr>
            <p:ph idx="12" type="sldNum"/>
          </p:nvPr>
        </p:nvSpPr>
        <p:spPr>
          <a:xfrm>
            <a:off x="8677059" y="4772500"/>
            <a:ext cx="322688" cy="322551"/>
          </a:xfrm>
          <a:prstGeom prst="rect">
            <a:avLst/>
          </a:prstGeom>
          <a:noFill/>
          <a:ln>
            <a:noFill/>
          </a:ln>
        </p:spPr>
        <p:txBody>
          <a:bodyPr anchorCtr="0" anchor="ctr" bIns="91400" lIns="91400" spcFirstLastPara="1" rIns="91400" wrap="square" tIns="91400">
            <a:normAutofit/>
          </a:bodyPr>
          <a:lstStyle>
            <a:lvl1pPr indent="0" lvl="0" marL="0" algn="r">
              <a:lnSpc>
                <a:spcPct val="100000"/>
              </a:lnSpc>
              <a:spcBef>
                <a:spcPts val="0"/>
              </a:spcBef>
              <a:spcAft>
                <a:spcPts val="0"/>
              </a:spcAft>
              <a:buClr>
                <a:srgbClr val="424242"/>
              </a:buClr>
              <a:buSzPts val="900"/>
              <a:buFont typeface="Nunito"/>
              <a:buNone/>
              <a:defRPr sz="900">
                <a:solidFill>
                  <a:srgbClr val="424242"/>
                </a:solidFill>
                <a:latin typeface="Nunito"/>
                <a:ea typeface="Nunito"/>
                <a:cs typeface="Nunito"/>
                <a:sym typeface="Nunito"/>
              </a:defRPr>
            </a:lvl1pPr>
            <a:lvl2pPr indent="0" lvl="1" marL="0" algn="r">
              <a:lnSpc>
                <a:spcPct val="100000"/>
              </a:lnSpc>
              <a:spcBef>
                <a:spcPts val="0"/>
              </a:spcBef>
              <a:spcAft>
                <a:spcPts val="0"/>
              </a:spcAft>
              <a:buClr>
                <a:srgbClr val="424242"/>
              </a:buClr>
              <a:buSzPts val="900"/>
              <a:buFont typeface="Nunito"/>
              <a:buNone/>
              <a:defRPr sz="900">
                <a:solidFill>
                  <a:srgbClr val="424242"/>
                </a:solidFill>
                <a:latin typeface="Nunito"/>
                <a:ea typeface="Nunito"/>
                <a:cs typeface="Nunito"/>
                <a:sym typeface="Nunito"/>
              </a:defRPr>
            </a:lvl2pPr>
            <a:lvl3pPr indent="0" lvl="2" marL="0" algn="r">
              <a:lnSpc>
                <a:spcPct val="100000"/>
              </a:lnSpc>
              <a:spcBef>
                <a:spcPts val="0"/>
              </a:spcBef>
              <a:spcAft>
                <a:spcPts val="0"/>
              </a:spcAft>
              <a:buClr>
                <a:srgbClr val="424242"/>
              </a:buClr>
              <a:buSzPts val="900"/>
              <a:buFont typeface="Nunito"/>
              <a:buNone/>
              <a:defRPr sz="900">
                <a:solidFill>
                  <a:srgbClr val="424242"/>
                </a:solidFill>
                <a:latin typeface="Nunito"/>
                <a:ea typeface="Nunito"/>
                <a:cs typeface="Nunito"/>
                <a:sym typeface="Nunito"/>
              </a:defRPr>
            </a:lvl3pPr>
            <a:lvl4pPr indent="0" lvl="3" marL="0" algn="r">
              <a:lnSpc>
                <a:spcPct val="100000"/>
              </a:lnSpc>
              <a:spcBef>
                <a:spcPts val="0"/>
              </a:spcBef>
              <a:spcAft>
                <a:spcPts val="0"/>
              </a:spcAft>
              <a:buClr>
                <a:srgbClr val="424242"/>
              </a:buClr>
              <a:buSzPts val="900"/>
              <a:buFont typeface="Nunito"/>
              <a:buNone/>
              <a:defRPr sz="900">
                <a:solidFill>
                  <a:srgbClr val="424242"/>
                </a:solidFill>
                <a:latin typeface="Nunito"/>
                <a:ea typeface="Nunito"/>
                <a:cs typeface="Nunito"/>
                <a:sym typeface="Nunito"/>
              </a:defRPr>
            </a:lvl4pPr>
            <a:lvl5pPr indent="0" lvl="4" marL="0" algn="r">
              <a:lnSpc>
                <a:spcPct val="100000"/>
              </a:lnSpc>
              <a:spcBef>
                <a:spcPts val="0"/>
              </a:spcBef>
              <a:spcAft>
                <a:spcPts val="0"/>
              </a:spcAft>
              <a:buClr>
                <a:srgbClr val="424242"/>
              </a:buClr>
              <a:buSzPts val="900"/>
              <a:buFont typeface="Nunito"/>
              <a:buNone/>
              <a:defRPr sz="900">
                <a:solidFill>
                  <a:srgbClr val="424242"/>
                </a:solidFill>
                <a:latin typeface="Nunito"/>
                <a:ea typeface="Nunito"/>
                <a:cs typeface="Nunito"/>
                <a:sym typeface="Nunito"/>
              </a:defRPr>
            </a:lvl5pPr>
            <a:lvl6pPr indent="0" lvl="5" marL="0" algn="r">
              <a:lnSpc>
                <a:spcPct val="100000"/>
              </a:lnSpc>
              <a:spcBef>
                <a:spcPts val="0"/>
              </a:spcBef>
              <a:spcAft>
                <a:spcPts val="0"/>
              </a:spcAft>
              <a:buClr>
                <a:srgbClr val="424242"/>
              </a:buClr>
              <a:buSzPts val="900"/>
              <a:buFont typeface="Nunito"/>
              <a:buNone/>
              <a:defRPr sz="900">
                <a:solidFill>
                  <a:srgbClr val="424242"/>
                </a:solidFill>
                <a:latin typeface="Nunito"/>
                <a:ea typeface="Nunito"/>
                <a:cs typeface="Nunito"/>
                <a:sym typeface="Nunito"/>
              </a:defRPr>
            </a:lvl6pPr>
            <a:lvl7pPr indent="0" lvl="6" marL="0" algn="r">
              <a:lnSpc>
                <a:spcPct val="100000"/>
              </a:lnSpc>
              <a:spcBef>
                <a:spcPts val="0"/>
              </a:spcBef>
              <a:spcAft>
                <a:spcPts val="0"/>
              </a:spcAft>
              <a:buClr>
                <a:srgbClr val="424242"/>
              </a:buClr>
              <a:buSzPts val="900"/>
              <a:buFont typeface="Nunito"/>
              <a:buNone/>
              <a:defRPr sz="900">
                <a:solidFill>
                  <a:srgbClr val="424242"/>
                </a:solidFill>
                <a:latin typeface="Nunito"/>
                <a:ea typeface="Nunito"/>
                <a:cs typeface="Nunito"/>
                <a:sym typeface="Nunito"/>
              </a:defRPr>
            </a:lvl7pPr>
            <a:lvl8pPr indent="0" lvl="7" marL="0" algn="r">
              <a:lnSpc>
                <a:spcPct val="100000"/>
              </a:lnSpc>
              <a:spcBef>
                <a:spcPts val="0"/>
              </a:spcBef>
              <a:spcAft>
                <a:spcPts val="0"/>
              </a:spcAft>
              <a:buClr>
                <a:srgbClr val="424242"/>
              </a:buClr>
              <a:buSzPts val="900"/>
              <a:buFont typeface="Nunito"/>
              <a:buNone/>
              <a:defRPr sz="900">
                <a:solidFill>
                  <a:srgbClr val="424242"/>
                </a:solidFill>
                <a:latin typeface="Nunito"/>
                <a:ea typeface="Nunito"/>
                <a:cs typeface="Nunito"/>
                <a:sym typeface="Nunito"/>
              </a:defRPr>
            </a:lvl8pPr>
            <a:lvl9pPr indent="0" lvl="8" marL="0" algn="r">
              <a:lnSpc>
                <a:spcPct val="100000"/>
              </a:lnSpc>
              <a:spcBef>
                <a:spcPts val="0"/>
              </a:spcBef>
              <a:spcAft>
                <a:spcPts val="0"/>
              </a:spcAft>
              <a:buClr>
                <a:srgbClr val="424242"/>
              </a:buClr>
              <a:buSzPts val="900"/>
              <a:buFont typeface="Nunito"/>
              <a:buNone/>
              <a:defRPr sz="900">
                <a:solidFill>
                  <a:srgbClr val="42424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_POINT">
  <p:cSld name="MAIN_POINT">
    <p:bg>
      <p:bgPr>
        <a:solidFill>
          <a:srgbClr val="C0791B"/>
        </a:solidFill>
      </p:bgPr>
    </p:bg>
    <p:spTree>
      <p:nvGrpSpPr>
        <p:cNvPr id="112" name="Shape 112"/>
        <p:cNvGrpSpPr/>
        <p:nvPr/>
      </p:nvGrpSpPr>
      <p:grpSpPr>
        <a:xfrm>
          <a:off x="0" y="0"/>
          <a:ext cx="0" cy="0"/>
          <a:chOff x="0" y="0"/>
          <a:chExt cx="0" cy="0"/>
        </a:xfrm>
      </p:grpSpPr>
      <p:grpSp>
        <p:nvGrpSpPr>
          <p:cNvPr id="113" name="Google Shape;113;p43"/>
          <p:cNvGrpSpPr/>
          <p:nvPr/>
        </p:nvGrpSpPr>
        <p:grpSpPr>
          <a:xfrm>
            <a:off x="6866711" y="1252"/>
            <a:ext cx="2267386" cy="2601748"/>
            <a:chOff x="-2" y="-53"/>
            <a:chExt cx="2267384" cy="2601747"/>
          </a:xfrm>
        </p:grpSpPr>
        <p:grpSp>
          <p:nvGrpSpPr>
            <p:cNvPr id="114" name="Google Shape;114;p43"/>
            <p:cNvGrpSpPr/>
            <p:nvPr/>
          </p:nvGrpSpPr>
          <p:grpSpPr>
            <a:xfrm>
              <a:off x="277020" y="-53"/>
              <a:ext cx="1990362" cy="1990307"/>
              <a:chOff x="0" y="-1"/>
              <a:chExt cx="1990360" cy="1990305"/>
            </a:xfrm>
          </p:grpSpPr>
          <p:sp>
            <p:nvSpPr>
              <p:cNvPr id="115" name="Google Shape;115;p43"/>
              <p:cNvSpPr/>
              <p:nvPr/>
            </p:nvSpPr>
            <p:spPr>
              <a:xfrm rot="-8648551">
                <a:off x="526778" y="526466"/>
                <a:ext cx="937227" cy="937227"/>
              </a:xfrm>
              <a:prstGeom prst="ellipse">
                <a:avLst/>
              </a:pr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43"/>
              <p:cNvSpPr/>
              <p:nvPr/>
            </p:nvSpPr>
            <p:spPr>
              <a:xfrm rot="-8648551">
                <a:off x="581311" y="544084"/>
                <a:ext cx="937257" cy="751003"/>
              </a:xfrm>
              <a:custGeom>
                <a:rect b="b" l="l" r="r" t="t"/>
                <a:pathLst>
                  <a:path extrusionOk="0" h="19970" w="19692">
                    <a:moveTo>
                      <a:pt x="17704" y="0"/>
                    </a:moveTo>
                    <a:lnTo>
                      <a:pt x="17704" y="0"/>
                    </a:lnTo>
                    <a:cubicBezTo>
                      <a:pt x="20980" y="5492"/>
                      <a:pt x="20118" y="13307"/>
                      <a:pt x="15778" y="17453"/>
                    </a:cubicBezTo>
                    <a:cubicBezTo>
                      <a:pt x="11439" y="21600"/>
                      <a:pt x="5264" y="20509"/>
                      <a:pt x="1988" y="15017"/>
                    </a:cubicBezTo>
                    <a:cubicBezTo>
                      <a:pt x="-216" y="11322"/>
                      <a:pt x="-620" y="6385"/>
                      <a:pt x="939" y="2198"/>
                    </a:cubicBezTo>
                    <a:lnTo>
                      <a:pt x="9846" y="7508"/>
                    </a:ln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43"/>
              <p:cNvSpPr/>
              <p:nvPr/>
            </p:nvSpPr>
            <p:spPr>
              <a:xfrm rot="-8649154">
                <a:off x="282355" y="282449"/>
                <a:ext cx="1425649" cy="1425405"/>
              </a:xfrm>
              <a:prstGeom prst="ellipse">
                <a:avLst/>
              </a:pr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8" name="Google Shape;118;p43"/>
            <p:cNvGrpSpPr/>
            <p:nvPr/>
          </p:nvGrpSpPr>
          <p:grpSpPr>
            <a:xfrm>
              <a:off x="1416609" y="1806690"/>
              <a:ext cx="795004" cy="795004"/>
              <a:chOff x="-2" y="0"/>
              <a:chExt cx="795003" cy="795003"/>
            </a:xfrm>
          </p:grpSpPr>
          <p:sp>
            <p:nvSpPr>
              <p:cNvPr id="119" name="Google Shape;119;p43"/>
              <p:cNvSpPr/>
              <p:nvPr/>
            </p:nvSpPr>
            <p:spPr>
              <a:xfrm rot="2152053">
                <a:off x="112815" y="112817"/>
                <a:ext cx="569369" cy="569369"/>
              </a:xfrm>
              <a:prstGeom prst="ellipse">
                <a:avLst/>
              </a:pr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43"/>
              <p:cNvSpPr/>
              <p:nvPr/>
            </p:nvSpPr>
            <p:spPr>
              <a:xfrm rot="2150259">
                <a:off x="201092" y="200613"/>
                <a:ext cx="393005" cy="393006"/>
              </a:xfrm>
              <a:prstGeom prst="ellipse">
                <a:avLst/>
              </a:pr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43"/>
              <p:cNvSpPr/>
              <p:nvPr/>
            </p:nvSpPr>
            <p:spPr>
              <a:xfrm rot="2150259">
                <a:off x="186892" y="245237"/>
                <a:ext cx="196515" cy="279503"/>
              </a:xfrm>
              <a:custGeom>
                <a:rect b="b" l="l" r="r" t="t"/>
                <a:pathLst>
                  <a:path extrusionOk="0" h="21600" w="20685">
                    <a:moveTo>
                      <a:pt x="18883" y="21600"/>
                    </a:moveTo>
                    <a:cubicBezTo>
                      <a:pt x="7503" y="20869"/>
                      <a:pt x="-915" y="13504"/>
                      <a:pt x="80" y="5149"/>
                    </a:cubicBezTo>
                    <a:cubicBezTo>
                      <a:pt x="293" y="3364"/>
                      <a:pt x="934" y="1621"/>
                      <a:pt x="1974" y="0"/>
                    </a:cubicBezTo>
                    <a:lnTo>
                      <a:pt x="20685" y="6472"/>
                    </a:ln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 name="Google Shape;122;p43"/>
            <p:cNvGrpSpPr/>
            <p:nvPr/>
          </p:nvGrpSpPr>
          <p:grpSpPr>
            <a:xfrm>
              <a:off x="-2" y="117548"/>
              <a:ext cx="548705" cy="548704"/>
              <a:chOff x="-1" y="-2"/>
              <a:chExt cx="548703" cy="548702"/>
            </a:xfrm>
          </p:grpSpPr>
          <p:sp>
            <p:nvSpPr>
              <p:cNvPr id="123" name="Google Shape;123;p43"/>
              <p:cNvSpPr/>
              <p:nvPr/>
            </p:nvSpPr>
            <p:spPr>
              <a:xfrm rot="2150259">
                <a:off x="77847" y="77847"/>
                <a:ext cx="393006" cy="393005"/>
              </a:xfrm>
              <a:prstGeom prst="ellipse">
                <a:avLst/>
              </a:pr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43"/>
              <p:cNvSpPr/>
              <p:nvPr/>
            </p:nvSpPr>
            <p:spPr>
              <a:xfrm rot="2150259">
                <a:off x="63648" y="122471"/>
                <a:ext cx="196515" cy="279503"/>
              </a:xfrm>
              <a:custGeom>
                <a:rect b="b" l="l" r="r" t="t"/>
                <a:pathLst>
                  <a:path extrusionOk="0" h="21600" w="20685">
                    <a:moveTo>
                      <a:pt x="18883" y="21600"/>
                    </a:moveTo>
                    <a:cubicBezTo>
                      <a:pt x="7503" y="20869"/>
                      <a:pt x="-915" y="13504"/>
                      <a:pt x="80" y="5149"/>
                    </a:cubicBezTo>
                    <a:cubicBezTo>
                      <a:pt x="293" y="3364"/>
                      <a:pt x="934" y="1621"/>
                      <a:pt x="1974" y="0"/>
                    </a:cubicBezTo>
                    <a:lnTo>
                      <a:pt x="20685" y="6472"/>
                    </a:lnTo>
                    <a:close/>
                  </a:path>
                </a:pathLst>
              </a:custGeom>
              <a:solidFill>
                <a:srgbClr val="FFFFFF">
                  <a:alpha val="901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25" name="Google Shape;125;p43"/>
          <p:cNvSpPr txBox="1"/>
          <p:nvPr>
            <p:ph type="title"/>
          </p:nvPr>
        </p:nvSpPr>
        <p:spPr>
          <a:xfrm>
            <a:off x="823999" y="763599"/>
            <a:ext cx="5857801" cy="3573302"/>
          </a:xfrm>
          <a:prstGeom prst="rect">
            <a:avLst/>
          </a:prstGeom>
          <a:noFill/>
          <a:ln>
            <a:noFill/>
          </a:ln>
        </p:spPr>
        <p:txBody>
          <a:bodyPr anchorCtr="0" anchor="ctr" bIns="91400" lIns="91400" spcFirstLastPara="1" rIns="91400" wrap="square" tIns="91400">
            <a:normAutofit/>
          </a:bodyPr>
          <a:lstStyle>
            <a:lvl1pPr lvl="0" algn="l">
              <a:lnSpc>
                <a:spcPct val="100000"/>
              </a:lnSpc>
              <a:spcBef>
                <a:spcPts val="0"/>
              </a:spcBef>
              <a:spcAft>
                <a:spcPts val="0"/>
              </a:spcAft>
              <a:buClr>
                <a:srgbClr val="FFFFFF"/>
              </a:buClr>
              <a:buSzPts val="3600"/>
              <a:buFont typeface="Maven Pro"/>
              <a:buNone/>
              <a:defRPr sz="3600">
                <a:solidFill>
                  <a:srgbClr val="FFFFFF"/>
                </a:solidFill>
              </a:defRPr>
            </a:lvl1pPr>
            <a:lvl2pPr lvl="1" algn="l">
              <a:lnSpc>
                <a:spcPct val="100000"/>
              </a:lnSpc>
              <a:spcBef>
                <a:spcPts val="0"/>
              </a:spcBef>
              <a:spcAft>
                <a:spcPts val="0"/>
              </a:spcAft>
              <a:buClr>
                <a:srgbClr val="424242"/>
              </a:buClr>
              <a:buSzPts val="1800"/>
              <a:buNone/>
              <a:defRPr/>
            </a:lvl2pPr>
            <a:lvl3pPr lvl="2" algn="l">
              <a:lnSpc>
                <a:spcPct val="100000"/>
              </a:lnSpc>
              <a:spcBef>
                <a:spcPts val="0"/>
              </a:spcBef>
              <a:spcAft>
                <a:spcPts val="0"/>
              </a:spcAft>
              <a:buClr>
                <a:srgbClr val="424242"/>
              </a:buClr>
              <a:buSzPts val="1800"/>
              <a:buNone/>
              <a:defRPr/>
            </a:lvl3pPr>
            <a:lvl4pPr lvl="3" algn="l">
              <a:lnSpc>
                <a:spcPct val="100000"/>
              </a:lnSpc>
              <a:spcBef>
                <a:spcPts val="0"/>
              </a:spcBef>
              <a:spcAft>
                <a:spcPts val="0"/>
              </a:spcAft>
              <a:buClr>
                <a:srgbClr val="424242"/>
              </a:buClr>
              <a:buSzPts val="1800"/>
              <a:buNone/>
              <a:defRPr/>
            </a:lvl4pPr>
            <a:lvl5pPr lvl="4" algn="l">
              <a:lnSpc>
                <a:spcPct val="100000"/>
              </a:lnSpc>
              <a:spcBef>
                <a:spcPts val="0"/>
              </a:spcBef>
              <a:spcAft>
                <a:spcPts val="0"/>
              </a:spcAft>
              <a:buClr>
                <a:srgbClr val="424242"/>
              </a:buClr>
              <a:buSzPts val="1800"/>
              <a:buNone/>
              <a:defRPr/>
            </a:lvl5pPr>
            <a:lvl6pPr lvl="5" algn="l">
              <a:lnSpc>
                <a:spcPct val="100000"/>
              </a:lnSpc>
              <a:spcBef>
                <a:spcPts val="0"/>
              </a:spcBef>
              <a:spcAft>
                <a:spcPts val="0"/>
              </a:spcAft>
              <a:buClr>
                <a:srgbClr val="424242"/>
              </a:buClr>
              <a:buSzPts val="1800"/>
              <a:buNone/>
              <a:defRPr/>
            </a:lvl6pPr>
            <a:lvl7pPr lvl="6" algn="l">
              <a:lnSpc>
                <a:spcPct val="100000"/>
              </a:lnSpc>
              <a:spcBef>
                <a:spcPts val="0"/>
              </a:spcBef>
              <a:spcAft>
                <a:spcPts val="0"/>
              </a:spcAft>
              <a:buClr>
                <a:srgbClr val="424242"/>
              </a:buClr>
              <a:buSzPts val="1800"/>
              <a:buNone/>
              <a:defRPr/>
            </a:lvl7pPr>
            <a:lvl8pPr lvl="7" algn="l">
              <a:lnSpc>
                <a:spcPct val="100000"/>
              </a:lnSpc>
              <a:spcBef>
                <a:spcPts val="0"/>
              </a:spcBef>
              <a:spcAft>
                <a:spcPts val="0"/>
              </a:spcAft>
              <a:buClr>
                <a:srgbClr val="424242"/>
              </a:buClr>
              <a:buSzPts val="1800"/>
              <a:buNone/>
              <a:defRPr/>
            </a:lvl8pPr>
            <a:lvl9pPr lvl="8" algn="l">
              <a:lnSpc>
                <a:spcPct val="100000"/>
              </a:lnSpc>
              <a:spcBef>
                <a:spcPts val="0"/>
              </a:spcBef>
              <a:spcAft>
                <a:spcPts val="0"/>
              </a:spcAft>
              <a:buClr>
                <a:srgbClr val="424242"/>
              </a:buClr>
              <a:buSzPts val="1800"/>
              <a:buNone/>
              <a:defRPr/>
            </a:lvl9pPr>
          </a:lstStyle>
          <a:p/>
        </p:txBody>
      </p:sp>
      <p:sp>
        <p:nvSpPr>
          <p:cNvPr id="126" name="Google Shape;126;p43"/>
          <p:cNvSpPr txBox="1"/>
          <p:nvPr>
            <p:ph idx="12" type="sldNum"/>
          </p:nvPr>
        </p:nvSpPr>
        <p:spPr>
          <a:xfrm>
            <a:off x="8677059" y="4772500"/>
            <a:ext cx="322688" cy="322551"/>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FFFFFF"/>
              </a:buClr>
              <a:buSzPts val="900"/>
              <a:buFont typeface="Nunito"/>
              <a:buNone/>
              <a:defRPr>
                <a:solidFill>
                  <a:srgbClr val="FFFFFF"/>
                </a:solidFill>
              </a:defRPr>
            </a:lvl1pPr>
            <a:lvl2pPr indent="0" lvl="1" marL="0" marR="0" algn="r">
              <a:lnSpc>
                <a:spcPct val="100000"/>
              </a:lnSpc>
              <a:spcBef>
                <a:spcPts val="0"/>
              </a:spcBef>
              <a:spcAft>
                <a:spcPts val="0"/>
              </a:spcAft>
              <a:buClr>
                <a:srgbClr val="FFFFFF"/>
              </a:buClr>
              <a:buSzPts val="900"/>
              <a:buFont typeface="Nunito"/>
              <a:buNone/>
              <a:defRPr>
                <a:solidFill>
                  <a:srgbClr val="FFFFFF"/>
                </a:solidFill>
              </a:defRPr>
            </a:lvl2pPr>
            <a:lvl3pPr indent="0" lvl="2" marL="0" marR="0" algn="r">
              <a:lnSpc>
                <a:spcPct val="100000"/>
              </a:lnSpc>
              <a:spcBef>
                <a:spcPts val="0"/>
              </a:spcBef>
              <a:spcAft>
                <a:spcPts val="0"/>
              </a:spcAft>
              <a:buClr>
                <a:srgbClr val="FFFFFF"/>
              </a:buClr>
              <a:buSzPts val="900"/>
              <a:buFont typeface="Nunito"/>
              <a:buNone/>
              <a:defRPr>
                <a:solidFill>
                  <a:srgbClr val="FFFFFF"/>
                </a:solidFill>
              </a:defRPr>
            </a:lvl3pPr>
            <a:lvl4pPr indent="0" lvl="3" marL="0" marR="0" algn="r">
              <a:lnSpc>
                <a:spcPct val="100000"/>
              </a:lnSpc>
              <a:spcBef>
                <a:spcPts val="0"/>
              </a:spcBef>
              <a:spcAft>
                <a:spcPts val="0"/>
              </a:spcAft>
              <a:buClr>
                <a:srgbClr val="FFFFFF"/>
              </a:buClr>
              <a:buSzPts val="900"/>
              <a:buFont typeface="Nunito"/>
              <a:buNone/>
              <a:defRPr>
                <a:solidFill>
                  <a:srgbClr val="FFFFFF"/>
                </a:solidFill>
              </a:defRPr>
            </a:lvl4pPr>
            <a:lvl5pPr indent="0" lvl="4" marL="0" marR="0" algn="r">
              <a:lnSpc>
                <a:spcPct val="100000"/>
              </a:lnSpc>
              <a:spcBef>
                <a:spcPts val="0"/>
              </a:spcBef>
              <a:spcAft>
                <a:spcPts val="0"/>
              </a:spcAft>
              <a:buClr>
                <a:srgbClr val="FFFFFF"/>
              </a:buClr>
              <a:buSzPts val="900"/>
              <a:buFont typeface="Nunito"/>
              <a:buNone/>
              <a:defRPr>
                <a:solidFill>
                  <a:srgbClr val="FFFFFF"/>
                </a:solidFill>
              </a:defRPr>
            </a:lvl5pPr>
            <a:lvl6pPr indent="0" lvl="5" marL="0" marR="0" algn="r">
              <a:lnSpc>
                <a:spcPct val="100000"/>
              </a:lnSpc>
              <a:spcBef>
                <a:spcPts val="0"/>
              </a:spcBef>
              <a:spcAft>
                <a:spcPts val="0"/>
              </a:spcAft>
              <a:buClr>
                <a:srgbClr val="FFFFFF"/>
              </a:buClr>
              <a:buSzPts val="900"/>
              <a:buFont typeface="Nunito"/>
              <a:buNone/>
              <a:defRPr>
                <a:solidFill>
                  <a:srgbClr val="FFFFFF"/>
                </a:solidFill>
              </a:defRPr>
            </a:lvl6pPr>
            <a:lvl7pPr indent="0" lvl="6" marL="0" marR="0" algn="r">
              <a:lnSpc>
                <a:spcPct val="100000"/>
              </a:lnSpc>
              <a:spcBef>
                <a:spcPts val="0"/>
              </a:spcBef>
              <a:spcAft>
                <a:spcPts val="0"/>
              </a:spcAft>
              <a:buClr>
                <a:srgbClr val="FFFFFF"/>
              </a:buClr>
              <a:buSzPts val="900"/>
              <a:buFont typeface="Nunito"/>
              <a:buNone/>
              <a:defRPr>
                <a:solidFill>
                  <a:srgbClr val="FFFFFF"/>
                </a:solidFill>
              </a:defRPr>
            </a:lvl7pPr>
            <a:lvl8pPr indent="0" lvl="7" marL="0" marR="0" algn="r">
              <a:lnSpc>
                <a:spcPct val="100000"/>
              </a:lnSpc>
              <a:spcBef>
                <a:spcPts val="0"/>
              </a:spcBef>
              <a:spcAft>
                <a:spcPts val="0"/>
              </a:spcAft>
              <a:buClr>
                <a:srgbClr val="FFFFFF"/>
              </a:buClr>
              <a:buSzPts val="900"/>
              <a:buFont typeface="Nunito"/>
              <a:buNone/>
              <a:defRPr>
                <a:solidFill>
                  <a:srgbClr val="FFFFFF"/>
                </a:solidFill>
              </a:defRPr>
            </a:lvl8pPr>
            <a:lvl9pPr indent="0" lvl="8" marL="0" marR="0" algn="r">
              <a:lnSpc>
                <a:spcPct val="100000"/>
              </a:lnSpc>
              <a:spcBef>
                <a:spcPts val="0"/>
              </a:spcBef>
              <a:spcAft>
                <a:spcPts val="0"/>
              </a:spcAft>
              <a:buClr>
                <a:srgbClr val="FFFFFF"/>
              </a:buClr>
              <a:buSzPts val="900"/>
              <a:buFont typeface="Nunito"/>
              <a:buNone/>
              <a:defRPr>
                <a:solidFill>
                  <a:srgbClr val="FFFFFF"/>
                </a:solidFill>
              </a:defRPr>
            </a:lvl9pPr>
          </a:lstStyle>
          <a:p>
            <a:pPr indent="0" lvl="0" marL="0" rtl="0" algn="r">
              <a:spcBef>
                <a:spcPts val="0"/>
              </a:spcBef>
              <a:spcAft>
                <a:spcPts val="0"/>
              </a:spcAft>
              <a:buNone/>
            </a:pPr>
            <a:fld id="{00000000-1234-1234-1234-123412341234}" type="slidenum">
              <a:rPr lang="en-US"/>
              <a:t>‹#›</a:t>
            </a:fld>
            <a:endParaRPr>
              <a:solidFill>
                <a:srgbClr val="424242"/>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TITLE_AND_DESCRIPTION">
  <p:cSld name="SECTION_TITLE_AND_DESCRIPTION">
    <p:spTree>
      <p:nvGrpSpPr>
        <p:cNvPr id="127" name="Shape 127"/>
        <p:cNvGrpSpPr/>
        <p:nvPr/>
      </p:nvGrpSpPr>
      <p:grpSpPr>
        <a:xfrm>
          <a:off x="0" y="0"/>
          <a:ext cx="0" cy="0"/>
          <a:chOff x="0" y="0"/>
          <a:chExt cx="0" cy="0"/>
        </a:xfrm>
      </p:grpSpPr>
      <p:grpSp>
        <p:nvGrpSpPr>
          <p:cNvPr id="128" name="Google Shape;128;p44"/>
          <p:cNvGrpSpPr/>
          <p:nvPr/>
        </p:nvGrpSpPr>
        <p:grpSpPr>
          <a:xfrm>
            <a:off x="627005" y="799020"/>
            <a:ext cx="499658" cy="499668"/>
            <a:chOff x="0" y="0"/>
            <a:chExt cx="499657" cy="499667"/>
          </a:xfrm>
        </p:grpSpPr>
        <p:sp>
          <p:nvSpPr>
            <p:cNvPr id="129" name="Google Shape;129;p44"/>
            <p:cNvSpPr/>
            <p:nvPr/>
          </p:nvSpPr>
          <p:spPr>
            <a:xfrm rot="-5400000">
              <a:off x="202214" y="0"/>
              <a:ext cx="297028" cy="297028"/>
            </a:xfrm>
            <a:custGeom>
              <a:rect b="b" l="l" r="r" t="t"/>
              <a:pathLst>
                <a:path extrusionOk="0" h="21600" w="21600">
                  <a:moveTo>
                    <a:pt x="0" y="21600"/>
                  </a:moveTo>
                  <a:cubicBezTo>
                    <a:pt x="0" y="9671"/>
                    <a:pt x="9671" y="0"/>
                    <a:pt x="21600" y="0"/>
                  </a:cubicBezTo>
                  <a:lnTo>
                    <a:pt x="21600" y="21555"/>
                  </a:lnTo>
                  <a:close/>
                </a:path>
              </a:pathLst>
            </a:custGeom>
            <a:solidFill>
              <a:srgbClr val="424242">
                <a:alpha val="12156"/>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44"/>
            <p:cNvSpPr/>
            <p:nvPr/>
          </p:nvSpPr>
          <p:spPr>
            <a:xfrm rot="-5400000">
              <a:off x="0" y="10"/>
              <a:ext cx="499656" cy="499657"/>
            </a:xfrm>
            <a:custGeom>
              <a:rect b="b" l="l" r="r" t="t"/>
              <a:pathLst>
                <a:path extrusionOk="0" h="21600" w="21600">
                  <a:moveTo>
                    <a:pt x="0" y="21600"/>
                  </a:moveTo>
                  <a:cubicBezTo>
                    <a:pt x="0" y="9671"/>
                    <a:pt x="9671" y="0"/>
                    <a:pt x="21600" y="0"/>
                  </a:cubicBezTo>
                  <a:lnTo>
                    <a:pt x="21600" y="21555"/>
                  </a:lnTo>
                  <a:close/>
                </a:path>
              </a:pathLst>
            </a:custGeom>
            <a:solidFill>
              <a:srgbClr val="424242">
                <a:alpha val="12156"/>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1" name="Google Shape;131;p44"/>
          <p:cNvSpPr txBox="1"/>
          <p:nvPr>
            <p:ph type="title"/>
          </p:nvPr>
        </p:nvSpPr>
        <p:spPr>
          <a:xfrm>
            <a:off x="1303799" y="598574"/>
            <a:ext cx="3430501" cy="1990202"/>
          </a:xfrm>
          <a:prstGeom prst="rect">
            <a:avLst/>
          </a:prstGeom>
          <a:noFill/>
          <a:ln cap="flat" cmpd="sng" w="9525">
            <a:solidFill>
              <a:srgbClr val="FFFFFF"/>
            </a:solidFill>
            <a:prstDash val="solid"/>
            <a:round/>
            <a:headEnd len="sm" w="sm" type="none"/>
            <a:tailEnd len="sm" w="sm" type="none"/>
          </a:ln>
        </p:spPr>
        <p:txBody>
          <a:bodyPr anchorCtr="0" anchor="t" bIns="91400" lIns="91400" spcFirstLastPara="1" rIns="91400" wrap="square" tIns="91400">
            <a:normAutofit/>
          </a:bodyPr>
          <a:lstStyle>
            <a:lvl1pPr lvl="0" algn="l">
              <a:lnSpc>
                <a:spcPct val="100000"/>
              </a:lnSpc>
              <a:spcBef>
                <a:spcPts val="0"/>
              </a:spcBef>
              <a:spcAft>
                <a:spcPts val="0"/>
              </a:spcAft>
              <a:buClr>
                <a:srgbClr val="424242"/>
              </a:buClr>
              <a:buSzPts val="1800"/>
              <a:buNone/>
              <a:defRPr/>
            </a:lvl1pPr>
            <a:lvl2pPr lvl="1" algn="l">
              <a:lnSpc>
                <a:spcPct val="100000"/>
              </a:lnSpc>
              <a:spcBef>
                <a:spcPts val="0"/>
              </a:spcBef>
              <a:spcAft>
                <a:spcPts val="0"/>
              </a:spcAft>
              <a:buClr>
                <a:srgbClr val="424242"/>
              </a:buClr>
              <a:buSzPts val="1800"/>
              <a:buNone/>
              <a:defRPr/>
            </a:lvl2pPr>
            <a:lvl3pPr lvl="2" algn="l">
              <a:lnSpc>
                <a:spcPct val="100000"/>
              </a:lnSpc>
              <a:spcBef>
                <a:spcPts val="0"/>
              </a:spcBef>
              <a:spcAft>
                <a:spcPts val="0"/>
              </a:spcAft>
              <a:buClr>
                <a:srgbClr val="424242"/>
              </a:buClr>
              <a:buSzPts val="1800"/>
              <a:buNone/>
              <a:defRPr/>
            </a:lvl3pPr>
            <a:lvl4pPr lvl="3" algn="l">
              <a:lnSpc>
                <a:spcPct val="100000"/>
              </a:lnSpc>
              <a:spcBef>
                <a:spcPts val="0"/>
              </a:spcBef>
              <a:spcAft>
                <a:spcPts val="0"/>
              </a:spcAft>
              <a:buClr>
                <a:srgbClr val="424242"/>
              </a:buClr>
              <a:buSzPts val="1800"/>
              <a:buNone/>
              <a:defRPr/>
            </a:lvl4pPr>
            <a:lvl5pPr lvl="4" algn="l">
              <a:lnSpc>
                <a:spcPct val="100000"/>
              </a:lnSpc>
              <a:spcBef>
                <a:spcPts val="0"/>
              </a:spcBef>
              <a:spcAft>
                <a:spcPts val="0"/>
              </a:spcAft>
              <a:buClr>
                <a:srgbClr val="424242"/>
              </a:buClr>
              <a:buSzPts val="1800"/>
              <a:buNone/>
              <a:defRPr/>
            </a:lvl5pPr>
            <a:lvl6pPr lvl="5" algn="l">
              <a:lnSpc>
                <a:spcPct val="100000"/>
              </a:lnSpc>
              <a:spcBef>
                <a:spcPts val="0"/>
              </a:spcBef>
              <a:spcAft>
                <a:spcPts val="0"/>
              </a:spcAft>
              <a:buClr>
                <a:srgbClr val="424242"/>
              </a:buClr>
              <a:buSzPts val="1800"/>
              <a:buNone/>
              <a:defRPr/>
            </a:lvl6pPr>
            <a:lvl7pPr lvl="6" algn="l">
              <a:lnSpc>
                <a:spcPct val="100000"/>
              </a:lnSpc>
              <a:spcBef>
                <a:spcPts val="0"/>
              </a:spcBef>
              <a:spcAft>
                <a:spcPts val="0"/>
              </a:spcAft>
              <a:buClr>
                <a:srgbClr val="424242"/>
              </a:buClr>
              <a:buSzPts val="1800"/>
              <a:buNone/>
              <a:defRPr/>
            </a:lvl7pPr>
            <a:lvl8pPr lvl="7" algn="l">
              <a:lnSpc>
                <a:spcPct val="100000"/>
              </a:lnSpc>
              <a:spcBef>
                <a:spcPts val="0"/>
              </a:spcBef>
              <a:spcAft>
                <a:spcPts val="0"/>
              </a:spcAft>
              <a:buClr>
                <a:srgbClr val="424242"/>
              </a:buClr>
              <a:buSzPts val="1800"/>
              <a:buNone/>
              <a:defRPr/>
            </a:lvl8pPr>
            <a:lvl9pPr lvl="8" algn="l">
              <a:lnSpc>
                <a:spcPct val="100000"/>
              </a:lnSpc>
              <a:spcBef>
                <a:spcPts val="0"/>
              </a:spcBef>
              <a:spcAft>
                <a:spcPts val="0"/>
              </a:spcAft>
              <a:buClr>
                <a:srgbClr val="424242"/>
              </a:buClr>
              <a:buSzPts val="1800"/>
              <a:buNone/>
              <a:defRPr/>
            </a:lvl9pPr>
          </a:lstStyle>
          <a:p/>
        </p:txBody>
      </p:sp>
      <p:sp>
        <p:nvSpPr>
          <p:cNvPr id="132" name="Google Shape;132;p44"/>
          <p:cNvSpPr txBox="1"/>
          <p:nvPr>
            <p:ph idx="1" type="body"/>
          </p:nvPr>
        </p:nvSpPr>
        <p:spPr>
          <a:xfrm>
            <a:off x="1303799" y="2743202"/>
            <a:ext cx="3430501" cy="726001"/>
          </a:xfrm>
          <a:prstGeom prst="rect">
            <a:avLst/>
          </a:prstGeom>
          <a:noFill/>
          <a:ln cap="flat" cmpd="sng" w="9525">
            <a:solidFill>
              <a:srgbClr val="FFFFFF"/>
            </a:solidFill>
            <a:prstDash val="solid"/>
            <a:round/>
            <a:headEnd len="sm" w="sm" type="none"/>
            <a:tailEnd len="sm" w="sm" type="none"/>
          </a:ln>
        </p:spPr>
        <p:txBody>
          <a:bodyPr anchorCtr="0" anchor="t" bIns="91400" lIns="91400" spcFirstLastPara="1" rIns="91400" wrap="square" tIns="91400">
            <a:normAutofit/>
          </a:bodyPr>
          <a:lstStyle>
            <a:lvl1pPr indent="-228600" lvl="0" marL="457200" algn="l">
              <a:lnSpc>
                <a:spcPct val="100000"/>
              </a:lnSpc>
              <a:spcBef>
                <a:spcPts val="0"/>
              </a:spcBef>
              <a:spcAft>
                <a:spcPts val="0"/>
              </a:spcAft>
              <a:buClr>
                <a:srgbClr val="424242"/>
              </a:buClr>
              <a:buSzPts val="1600"/>
              <a:buFont typeface="Nunito"/>
              <a:buNone/>
              <a:defRPr sz="1600"/>
            </a:lvl1pPr>
            <a:lvl2pPr indent="-228600" lvl="1" marL="914400" algn="l">
              <a:lnSpc>
                <a:spcPct val="100000"/>
              </a:lnSpc>
              <a:spcBef>
                <a:spcPts val="0"/>
              </a:spcBef>
              <a:spcAft>
                <a:spcPts val="0"/>
              </a:spcAft>
              <a:buClr>
                <a:srgbClr val="424242"/>
              </a:buClr>
              <a:buSzPts val="1600"/>
              <a:buFont typeface="Nunito"/>
              <a:buNone/>
              <a:defRPr sz="1600"/>
            </a:lvl2pPr>
            <a:lvl3pPr indent="-228600" lvl="2" marL="1371600" algn="l">
              <a:lnSpc>
                <a:spcPct val="100000"/>
              </a:lnSpc>
              <a:spcBef>
                <a:spcPts val="0"/>
              </a:spcBef>
              <a:spcAft>
                <a:spcPts val="0"/>
              </a:spcAft>
              <a:buClr>
                <a:srgbClr val="424242"/>
              </a:buClr>
              <a:buSzPts val="1600"/>
              <a:buFont typeface="Nunito"/>
              <a:buNone/>
              <a:defRPr sz="1600"/>
            </a:lvl3pPr>
            <a:lvl4pPr indent="-228600" lvl="3" marL="1828800" algn="l">
              <a:lnSpc>
                <a:spcPct val="100000"/>
              </a:lnSpc>
              <a:spcBef>
                <a:spcPts val="0"/>
              </a:spcBef>
              <a:spcAft>
                <a:spcPts val="0"/>
              </a:spcAft>
              <a:buClr>
                <a:srgbClr val="424242"/>
              </a:buClr>
              <a:buSzPts val="1600"/>
              <a:buFont typeface="Nunito"/>
              <a:buNone/>
              <a:defRPr sz="1600"/>
            </a:lvl4pPr>
            <a:lvl5pPr indent="-228600" lvl="4" marL="2286000" algn="l">
              <a:lnSpc>
                <a:spcPct val="100000"/>
              </a:lnSpc>
              <a:spcBef>
                <a:spcPts val="0"/>
              </a:spcBef>
              <a:spcAft>
                <a:spcPts val="0"/>
              </a:spcAft>
              <a:buClr>
                <a:srgbClr val="424242"/>
              </a:buClr>
              <a:buSzPts val="1600"/>
              <a:buFont typeface="Nunito"/>
              <a:buNone/>
              <a:defRPr sz="1600"/>
            </a:lvl5pPr>
            <a:lvl6pPr indent="-311150" lvl="5" marL="2743200" algn="l">
              <a:lnSpc>
                <a:spcPct val="115000"/>
              </a:lnSpc>
              <a:spcBef>
                <a:spcPts val="0"/>
              </a:spcBef>
              <a:spcAft>
                <a:spcPts val="0"/>
              </a:spcAft>
              <a:buSzPts val="1300"/>
              <a:buChar char="■"/>
              <a:defRPr/>
            </a:lvl6pPr>
            <a:lvl7pPr indent="-311150" lvl="6" marL="3200400" algn="l">
              <a:lnSpc>
                <a:spcPct val="115000"/>
              </a:lnSpc>
              <a:spcBef>
                <a:spcPts val="0"/>
              </a:spcBef>
              <a:spcAft>
                <a:spcPts val="0"/>
              </a:spcAft>
              <a:buSzPts val="1300"/>
              <a:buChar char="●"/>
              <a:defRPr/>
            </a:lvl7pPr>
            <a:lvl8pPr indent="-311150" lvl="7" marL="3657600" algn="l">
              <a:lnSpc>
                <a:spcPct val="115000"/>
              </a:lnSpc>
              <a:spcBef>
                <a:spcPts val="0"/>
              </a:spcBef>
              <a:spcAft>
                <a:spcPts val="0"/>
              </a:spcAft>
              <a:buSzPts val="1300"/>
              <a:buChar char="○"/>
              <a:defRPr/>
            </a:lvl8pPr>
            <a:lvl9pPr indent="-311150" lvl="8" marL="4114800" algn="l">
              <a:lnSpc>
                <a:spcPct val="115000"/>
              </a:lnSpc>
              <a:spcBef>
                <a:spcPts val="0"/>
              </a:spcBef>
              <a:spcAft>
                <a:spcPts val="0"/>
              </a:spcAft>
              <a:buSzPts val="1300"/>
              <a:buChar char="■"/>
              <a:defRPr/>
            </a:lvl9pPr>
          </a:lstStyle>
          <a:p/>
        </p:txBody>
      </p:sp>
      <p:sp>
        <p:nvSpPr>
          <p:cNvPr id="133" name="Google Shape;133;p44"/>
          <p:cNvSpPr txBox="1"/>
          <p:nvPr>
            <p:ph idx="2" type="body"/>
          </p:nvPr>
        </p:nvSpPr>
        <p:spPr>
          <a:xfrm>
            <a:off x="4903699" y="660999"/>
            <a:ext cx="3430501" cy="3870602"/>
          </a:xfrm>
          <a:prstGeom prst="rect">
            <a:avLst/>
          </a:prstGeom>
          <a:noFill/>
          <a:ln cap="flat" cmpd="sng" w="9525">
            <a:solidFill>
              <a:srgbClr val="FFFFFF"/>
            </a:solidFill>
            <a:prstDash val="solid"/>
            <a:round/>
            <a:headEnd len="sm" w="sm" type="none"/>
            <a:tailEnd len="sm" w="sm" type="none"/>
          </a:ln>
        </p:spPr>
        <p:txBody>
          <a:bodyPr anchorCtr="0" anchor="t" bIns="91400" lIns="91400" spcFirstLastPara="1" rIns="91400" wrap="square" tIns="91400">
            <a:normAutofit/>
          </a:bodyPr>
          <a:lstStyle>
            <a:lvl1pPr indent="-311150" lvl="0" marL="457200" algn="l">
              <a:lnSpc>
                <a:spcPct val="115000"/>
              </a:lnSpc>
              <a:spcBef>
                <a:spcPts val="0"/>
              </a:spcBef>
              <a:spcAft>
                <a:spcPts val="0"/>
              </a:spcAft>
              <a:buSzPts val="1300"/>
              <a:buChar char="●"/>
              <a:defRPr/>
            </a:lvl1pPr>
            <a:lvl2pPr indent="-311150" lvl="1" marL="914400" algn="l">
              <a:lnSpc>
                <a:spcPct val="115000"/>
              </a:lnSpc>
              <a:spcBef>
                <a:spcPts val="0"/>
              </a:spcBef>
              <a:spcAft>
                <a:spcPts val="0"/>
              </a:spcAft>
              <a:buSzPts val="1300"/>
              <a:buChar char="○"/>
              <a:defRPr/>
            </a:lvl2pPr>
            <a:lvl3pPr indent="-311150" lvl="2" marL="1371600" algn="l">
              <a:lnSpc>
                <a:spcPct val="115000"/>
              </a:lnSpc>
              <a:spcBef>
                <a:spcPts val="0"/>
              </a:spcBef>
              <a:spcAft>
                <a:spcPts val="0"/>
              </a:spcAft>
              <a:buSzPts val="1300"/>
              <a:buChar char="■"/>
              <a:defRPr/>
            </a:lvl3pPr>
            <a:lvl4pPr indent="-311150" lvl="3" marL="1828800" algn="l">
              <a:lnSpc>
                <a:spcPct val="115000"/>
              </a:lnSpc>
              <a:spcBef>
                <a:spcPts val="0"/>
              </a:spcBef>
              <a:spcAft>
                <a:spcPts val="0"/>
              </a:spcAft>
              <a:buSzPts val="1300"/>
              <a:buChar char="●"/>
              <a:defRPr/>
            </a:lvl4pPr>
            <a:lvl5pPr indent="-311150" lvl="4" marL="2286000" algn="l">
              <a:lnSpc>
                <a:spcPct val="115000"/>
              </a:lnSpc>
              <a:spcBef>
                <a:spcPts val="0"/>
              </a:spcBef>
              <a:spcAft>
                <a:spcPts val="0"/>
              </a:spcAft>
              <a:buSzPts val="1300"/>
              <a:buChar char="○"/>
              <a:defRPr/>
            </a:lvl5pPr>
            <a:lvl6pPr indent="-311150" lvl="5" marL="2743200" algn="l">
              <a:lnSpc>
                <a:spcPct val="115000"/>
              </a:lnSpc>
              <a:spcBef>
                <a:spcPts val="0"/>
              </a:spcBef>
              <a:spcAft>
                <a:spcPts val="0"/>
              </a:spcAft>
              <a:buSzPts val="1300"/>
              <a:buChar char="■"/>
              <a:defRPr/>
            </a:lvl6pPr>
            <a:lvl7pPr indent="-311150" lvl="6" marL="3200400" algn="l">
              <a:lnSpc>
                <a:spcPct val="115000"/>
              </a:lnSpc>
              <a:spcBef>
                <a:spcPts val="0"/>
              </a:spcBef>
              <a:spcAft>
                <a:spcPts val="0"/>
              </a:spcAft>
              <a:buSzPts val="1300"/>
              <a:buChar char="●"/>
              <a:defRPr/>
            </a:lvl7pPr>
            <a:lvl8pPr indent="-311150" lvl="7" marL="3657600" algn="l">
              <a:lnSpc>
                <a:spcPct val="115000"/>
              </a:lnSpc>
              <a:spcBef>
                <a:spcPts val="0"/>
              </a:spcBef>
              <a:spcAft>
                <a:spcPts val="0"/>
              </a:spcAft>
              <a:buSzPts val="1300"/>
              <a:buChar char="○"/>
              <a:defRPr/>
            </a:lvl8pPr>
            <a:lvl9pPr indent="-311150" lvl="8" marL="4114800" algn="l">
              <a:lnSpc>
                <a:spcPct val="115000"/>
              </a:lnSpc>
              <a:spcBef>
                <a:spcPts val="0"/>
              </a:spcBef>
              <a:spcAft>
                <a:spcPts val="0"/>
              </a:spcAft>
              <a:buSzPts val="1300"/>
              <a:buChar char="■"/>
              <a:defRPr/>
            </a:lvl9pPr>
          </a:lstStyle>
          <a:p/>
        </p:txBody>
      </p:sp>
      <p:sp>
        <p:nvSpPr>
          <p:cNvPr id="134" name="Google Shape;134;p44"/>
          <p:cNvSpPr txBox="1"/>
          <p:nvPr>
            <p:ph idx="12" type="sldNum"/>
          </p:nvPr>
        </p:nvSpPr>
        <p:spPr>
          <a:xfrm>
            <a:off x="8677059" y="4772500"/>
            <a:ext cx="322688" cy="322551"/>
          </a:xfrm>
          <a:prstGeom prst="rect">
            <a:avLst/>
          </a:prstGeom>
          <a:noFill/>
          <a:ln>
            <a:noFill/>
          </a:ln>
        </p:spPr>
        <p:txBody>
          <a:bodyPr anchorCtr="0" anchor="ctr" bIns="91400" lIns="91400" spcFirstLastPara="1" rIns="91400" wrap="square" tIns="91400">
            <a:normAutofit/>
          </a:bodyPr>
          <a:lstStyle>
            <a:lvl1pPr indent="0" lvl="0" marL="0" algn="r">
              <a:lnSpc>
                <a:spcPct val="100000"/>
              </a:lnSpc>
              <a:spcBef>
                <a:spcPts val="0"/>
              </a:spcBef>
              <a:spcAft>
                <a:spcPts val="0"/>
              </a:spcAft>
              <a:buClr>
                <a:srgbClr val="424242"/>
              </a:buClr>
              <a:buSzPts val="900"/>
              <a:buFont typeface="Nunito"/>
              <a:buNone/>
              <a:defRPr sz="900">
                <a:solidFill>
                  <a:srgbClr val="424242"/>
                </a:solidFill>
                <a:latin typeface="Nunito"/>
                <a:ea typeface="Nunito"/>
                <a:cs typeface="Nunito"/>
                <a:sym typeface="Nunito"/>
              </a:defRPr>
            </a:lvl1pPr>
            <a:lvl2pPr indent="0" lvl="1" marL="0" algn="r">
              <a:lnSpc>
                <a:spcPct val="100000"/>
              </a:lnSpc>
              <a:spcBef>
                <a:spcPts val="0"/>
              </a:spcBef>
              <a:spcAft>
                <a:spcPts val="0"/>
              </a:spcAft>
              <a:buClr>
                <a:srgbClr val="424242"/>
              </a:buClr>
              <a:buSzPts val="900"/>
              <a:buFont typeface="Nunito"/>
              <a:buNone/>
              <a:defRPr sz="900">
                <a:solidFill>
                  <a:srgbClr val="424242"/>
                </a:solidFill>
                <a:latin typeface="Nunito"/>
                <a:ea typeface="Nunito"/>
                <a:cs typeface="Nunito"/>
                <a:sym typeface="Nunito"/>
              </a:defRPr>
            </a:lvl2pPr>
            <a:lvl3pPr indent="0" lvl="2" marL="0" algn="r">
              <a:lnSpc>
                <a:spcPct val="100000"/>
              </a:lnSpc>
              <a:spcBef>
                <a:spcPts val="0"/>
              </a:spcBef>
              <a:spcAft>
                <a:spcPts val="0"/>
              </a:spcAft>
              <a:buClr>
                <a:srgbClr val="424242"/>
              </a:buClr>
              <a:buSzPts val="900"/>
              <a:buFont typeface="Nunito"/>
              <a:buNone/>
              <a:defRPr sz="900">
                <a:solidFill>
                  <a:srgbClr val="424242"/>
                </a:solidFill>
                <a:latin typeface="Nunito"/>
                <a:ea typeface="Nunito"/>
                <a:cs typeface="Nunito"/>
                <a:sym typeface="Nunito"/>
              </a:defRPr>
            </a:lvl3pPr>
            <a:lvl4pPr indent="0" lvl="3" marL="0" algn="r">
              <a:lnSpc>
                <a:spcPct val="100000"/>
              </a:lnSpc>
              <a:spcBef>
                <a:spcPts val="0"/>
              </a:spcBef>
              <a:spcAft>
                <a:spcPts val="0"/>
              </a:spcAft>
              <a:buClr>
                <a:srgbClr val="424242"/>
              </a:buClr>
              <a:buSzPts val="900"/>
              <a:buFont typeface="Nunito"/>
              <a:buNone/>
              <a:defRPr sz="900">
                <a:solidFill>
                  <a:srgbClr val="424242"/>
                </a:solidFill>
                <a:latin typeface="Nunito"/>
                <a:ea typeface="Nunito"/>
                <a:cs typeface="Nunito"/>
                <a:sym typeface="Nunito"/>
              </a:defRPr>
            </a:lvl4pPr>
            <a:lvl5pPr indent="0" lvl="4" marL="0" algn="r">
              <a:lnSpc>
                <a:spcPct val="100000"/>
              </a:lnSpc>
              <a:spcBef>
                <a:spcPts val="0"/>
              </a:spcBef>
              <a:spcAft>
                <a:spcPts val="0"/>
              </a:spcAft>
              <a:buClr>
                <a:srgbClr val="424242"/>
              </a:buClr>
              <a:buSzPts val="900"/>
              <a:buFont typeface="Nunito"/>
              <a:buNone/>
              <a:defRPr sz="900">
                <a:solidFill>
                  <a:srgbClr val="424242"/>
                </a:solidFill>
                <a:latin typeface="Nunito"/>
                <a:ea typeface="Nunito"/>
                <a:cs typeface="Nunito"/>
                <a:sym typeface="Nunito"/>
              </a:defRPr>
            </a:lvl5pPr>
            <a:lvl6pPr indent="0" lvl="5" marL="0" algn="r">
              <a:lnSpc>
                <a:spcPct val="100000"/>
              </a:lnSpc>
              <a:spcBef>
                <a:spcPts val="0"/>
              </a:spcBef>
              <a:spcAft>
                <a:spcPts val="0"/>
              </a:spcAft>
              <a:buClr>
                <a:srgbClr val="424242"/>
              </a:buClr>
              <a:buSzPts val="900"/>
              <a:buFont typeface="Nunito"/>
              <a:buNone/>
              <a:defRPr sz="900">
                <a:solidFill>
                  <a:srgbClr val="424242"/>
                </a:solidFill>
                <a:latin typeface="Nunito"/>
                <a:ea typeface="Nunito"/>
                <a:cs typeface="Nunito"/>
                <a:sym typeface="Nunito"/>
              </a:defRPr>
            </a:lvl6pPr>
            <a:lvl7pPr indent="0" lvl="6" marL="0" algn="r">
              <a:lnSpc>
                <a:spcPct val="100000"/>
              </a:lnSpc>
              <a:spcBef>
                <a:spcPts val="0"/>
              </a:spcBef>
              <a:spcAft>
                <a:spcPts val="0"/>
              </a:spcAft>
              <a:buClr>
                <a:srgbClr val="424242"/>
              </a:buClr>
              <a:buSzPts val="900"/>
              <a:buFont typeface="Nunito"/>
              <a:buNone/>
              <a:defRPr sz="900">
                <a:solidFill>
                  <a:srgbClr val="424242"/>
                </a:solidFill>
                <a:latin typeface="Nunito"/>
                <a:ea typeface="Nunito"/>
                <a:cs typeface="Nunito"/>
                <a:sym typeface="Nunito"/>
              </a:defRPr>
            </a:lvl7pPr>
            <a:lvl8pPr indent="0" lvl="7" marL="0" algn="r">
              <a:lnSpc>
                <a:spcPct val="100000"/>
              </a:lnSpc>
              <a:spcBef>
                <a:spcPts val="0"/>
              </a:spcBef>
              <a:spcAft>
                <a:spcPts val="0"/>
              </a:spcAft>
              <a:buClr>
                <a:srgbClr val="424242"/>
              </a:buClr>
              <a:buSzPts val="900"/>
              <a:buFont typeface="Nunito"/>
              <a:buNone/>
              <a:defRPr sz="900">
                <a:solidFill>
                  <a:srgbClr val="424242"/>
                </a:solidFill>
                <a:latin typeface="Nunito"/>
                <a:ea typeface="Nunito"/>
                <a:cs typeface="Nunito"/>
                <a:sym typeface="Nunito"/>
              </a:defRPr>
            </a:lvl8pPr>
            <a:lvl9pPr indent="0" lvl="8" marL="0" algn="r">
              <a:lnSpc>
                <a:spcPct val="100000"/>
              </a:lnSpc>
              <a:spcBef>
                <a:spcPts val="0"/>
              </a:spcBef>
              <a:spcAft>
                <a:spcPts val="0"/>
              </a:spcAft>
              <a:buClr>
                <a:srgbClr val="424242"/>
              </a:buClr>
              <a:buSzPts val="900"/>
              <a:buFont typeface="Nunito"/>
              <a:buNone/>
              <a:defRPr sz="900">
                <a:solidFill>
                  <a:srgbClr val="42424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_ONLY">
  <p:cSld name="CAPTION_ONLY">
    <p:spTree>
      <p:nvGrpSpPr>
        <p:cNvPr id="135" name="Shape 135"/>
        <p:cNvGrpSpPr/>
        <p:nvPr/>
      </p:nvGrpSpPr>
      <p:grpSpPr>
        <a:xfrm>
          <a:off x="0" y="0"/>
          <a:ext cx="0" cy="0"/>
          <a:chOff x="0" y="0"/>
          <a:chExt cx="0" cy="0"/>
        </a:xfrm>
      </p:grpSpPr>
      <p:grpSp>
        <p:nvGrpSpPr>
          <p:cNvPr id="136" name="Google Shape;136;p45"/>
          <p:cNvGrpSpPr/>
          <p:nvPr/>
        </p:nvGrpSpPr>
        <p:grpSpPr>
          <a:xfrm>
            <a:off x="714231" y="4259804"/>
            <a:ext cx="412698" cy="412707"/>
            <a:chOff x="0" y="-1"/>
            <a:chExt cx="412696" cy="412706"/>
          </a:xfrm>
        </p:grpSpPr>
        <p:sp>
          <p:nvSpPr>
            <p:cNvPr id="137" name="Google Shape;137;p45"/>
            <p:cNvSpPr/>
            <p:nvPr/>
          </p:nvSpPr>
          <p:spPr>
            <a:xfrm rot="-5400000">
              <a:off x="167021" y="-1"/>
              <a:ext cx="245334" cy="245335"/>
            </a:xfrm>
            <a:custGeom>
              <a:rect b="b" l="l" r="r" t="t"/>
              <a:pathLst>
                <a:path extrusionOk="0" h="21600" w="21600">
                  <a:moveTo>
                    <a:pt x="0" y="21600"/>
                  </a:moveTo>
                  <a:cubicBezTo>
                    <a:pt x="0" y="9671"/>
                    <a:pt x="9671" y="0"/>
                    <a:pt x="21600" y="0"/>
                  </a:cubicBezTo>
                  <a:lnTo>
                    <a:pt x="21600" y="21555"/>
                  </a:lnTo>
                  <a:close/>
                </a:path>
              </a:pathLst>
            </a:custGeom>
            <a:solidFill>
              <a:srgbClr val="424242">
                <a:alpha val="12156"/>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45"/>
            <p:cNvSpPr/>
            <p:nvPr/>
          </p:nvSpPr>
          <p:spPr>
            <a:xfrm rot="-5400000">
              <a:off x="0" y="9"/>
              <a:ext cx="412696" cy="412696"/>
            </a:xfrm>
            <a:custGeom>
              <a:rect b="b" l="l" r="r" t="t"/>
              <a:pathLst>
                <a:path extrusionOk="0" h="21600" w="21600">
                  <a:moveTo>
                    <a:pt x="0" y="21600"/>
                  </a:moveTo>
                  <a:cubicBezTo>
                    <a:pt x="0" y="9671"/>
                    <a:pt x="9671" y="0"/>
                    <a:pt x="21600" y="0"/>
                  </a:cubicBezTo>
                  <a:lnTo>
                    <a:pt x="21600" y="21555"/>
                  </a:lnTo>
                  <a:close/>
                </a:path>
              </a:pathLst>
            </a:custGeom>
            <a:solidFill>
              <a:srgbClr val="424242">
                <a:alpha val="12156"/>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9" name="Google Shape;139;p45"/>
          <p:cNvSpPr txBox="1"/>
          <p:nvPr>
            <p:ph idx="1" type="body"/>
          </p:nvPr>
        </p:nvSpPr>
        <p:spPr>
          <a:xfrm>
            <a:off x="1303799" y="4138974"/>
            <a:ext cx="5843101" cy="534901"/>
          </a:xfrm>
          <a:prstGeom prst="rect">
            <a:avLst/>
          </a:prstGeom>
          <a:noFill/>
          <a:ln>
            <a:noFill/>
          </a:ln>
        </p:spPr>
        <p:txBody>
          <a:bodyPr anchorCtr="0" anchor="t" bIns="91400" lIns="91400" spcFirstLastPara="1" rIns="91400" wrap="square" tIns="91400">
            <a:normAutofit/>
          </a:bodyPr>
          <a:lstStyle>
            <a:lvl1pPr indent="-228600" lvl="0" marL="457200" algn="l">
              <a:lnSpc>
                <a:spcPct val="100000"/>
              </a:lnSpc>
              <a:spcBef>
                <a:spcPts val="0"/>
              </a:spcBef>
              <a:spcAft>
                <a:spcPts val="0"/>
              </a:spcAft>
              <a:buClr>
                <a:srgbClr val="424242"/>
              </a:buClr>
              <a:buSzPts val="1800"/>
              <a:buNone/>
              <a:defRPr/>
            </a:lvl1pPr>
          </a:lstStyle>
          <a:p/>
        </p:txBody>
      </p:sp>
      <p:sp>
        <p:nvSpPr>
          <p:cNvPr id="140" name="Google Shape;140;p45"/>
          <p:cNvSpPr txBox="1"/>
          <p:nvPr>
            <p:ph idx="12" type="sldNum"/>
          </p:nvPr>
        </p:nvSpPr>
        <p:spPr>
          <a:xfrm>
            <a:off x="8677059" y="4772500"/>
            <a:ext cx="322688" cy="322551"/>
          </a:xfrm>
          <a:prstGeom prst="rect">
            <a:avLst/>
          </a:prstGeom>
          <a:noFill/>
          <a:ln>
            <a:noFill/>
          </a:ln>
        </p:spPr>
        <p:txBody>
          <a:bodyPr anchorCtr="0" anchor="ctr" bIns="91400" lIns="91400" spcFirstLastPara="1" rIns="91400" wrap="square" tIns="91400">
            <a:normAutofit/>
          </a:bodyPr>
          <a:lstStyle>
            <a:lvl1pPr indent="0" lvl="0" marL="0" algn="r">
              <a:lnSpc>
                <a:spcPct val="100000"/>
              </a:lnSpc>
              <a:spcBef>
                <a:spcPts val="0"/>
              </a:spcBef>
              <a:spcAft>
                <a:spcPts val="0"/>
              </a:spcAft>
              <a:buClr>
                <a:srgbClr val="424242"/>
              </a:buClr>
              <a:buSzPts val="900"/>
              <a:buFont typeface="Nunito"/>
              <a:buNone/>
              <a:defRPr sz="900">
                <a:solidFill>
                  <a:srgbClr val="424242"/>
                </a:solidFill>
                <a:latin typeface="Nunito"/>
                <a:ea typeface="Nunito"/>
                <a:cs typeface="Nunito"/>
                <a:sym typeface="Nunito"/>
              </a:defRPr>
            </a:lvl1pPr>
            <a:lvl2pPr indent="0" lvl="1" marL="0" algn="r">
              <a:lnSpc>
                <a:spcPct val="100000"/>
              </a:lnSpc>
              <a:spcBef>
                <a:spcPts val="0"/>
              </a:spcBef>
              <a:spcAft>
                <a:spcPts val="0"/>
              </a:spcAft>
              <a:buClr>
                <a:srgbClr val="424242"/>
              </a:buClr>
              <a:buSzPts val="900"/>
              <a:buFont typeface="Nunito"/>
              <a:buNone/>
              <a:defRPr sz="900">
                <a:solidFill>
                  <a:srgbClr val="424242"/>
                </a:solidFill>
                <a:latin typeface="Nunito"/>
                <a:ea typeface="Nunito"/>
                <a:cs typeface="Nunito"/>
                <a:sym typeface="Nunito"/>
              </a:defRPr>
            </a:lvl2pPr>
            <a:lvl3pPr indent="0" lvl="2" marL="0" algn="r">
              <a:lnSpc>
                <a:spcPct val="100000"/>
              </a:lnSpc>
              <a:spcBef>
                <a:spcPts val="0"/>
              </a:spcBef>
              <a:spcAft>
                <a:spcPts val="0"/>
              </a:spcAft>
              <a:buClr>
                <a:srgbClr val="424242"/>
              </a:buClr>
              <a:buSzPts val="900"/>
              <a:buFont typeface="Nunito"/>
              <a:buNone/>
              <a:defRPr sz="900">
                <a:solidFill>
                  <a:srgbClr val="424242"/>
                </a:solidFill>
                <a:latin typeface="Nunito"/>
                <a:ea typeface="Nunito"/>
                <a:cs typeface="Nunito"/>
                <a:sym typeface="Nunito"/>
              </a:defRPr>
            </a:lvl3pPr>
            <a:lvl4pPr indent="0" lvl="3" marL="0" algn="r">
              <a:lnSpc>
                <a:spcPct val="100000"/>
              </a:lnSpc>
              <a:spcBef>
                <a:spcPts val="0"/>
              </a:spcBef>
              <a:spcAft>
                <a:spcPts val="0"/>
              </a:spcAft>
              <a:buClr>
                <a:srgbClr val="424242"/>
              </a:buClr>
              <a:buSzPts val="900"/>
              <a:buFont typeface="Nunito"/>
              <a:buNone/>
              <a:defRPr sz="900">
                <a:solidFill>
                  <a:srgbClr val="424242"/>
                </a:solidFill>
                <a:latin typeface="Nunito"/>
                <a:ea typeface="Nunito"/>
                <a:cs typeface="Nunito"/>
                <a:sym typeface="Nunito"/>
              </a:defRPr>
            </a:lvl4pPr>
            <a:lvl5pPr indent="0" lvl="4" marL="0" algn="r">
              <a:lnSpc>
                <a:spcPct val="100000"/>
              </a:lnSpc>
              <a:spcBef>
                <a:spcPts val="0"/>
              </a:spcBef>
              <a:spcAft>
                <a:spcPts val="0"/>
              </a:spcAft>
              <a:buClr>
                <a:srgbClr val="424242"/>
              </a:buClr>
              <a:buSzPts val="900"/>
              <a:buFont typeface="Nunito"/>
              <a:buNone/>
              <a:defRPr sz="900">
                <a:solidFill>
                  <a:srgbClr val="424242"/>
                </a:solidFill>
                <a:latin typeface="Nunito"/>
                <a:ea typeface="Nunito"/>
                <a:cs typeface="Nunito"/>
                <a:sym typeface="Nunito"/>
              </a:defRPr>
            </a:lvl5pPr>
            <a:lvl6pPr indent="0" lvl="5" marL="0" algn="r">
              <a:lnSpc>
                <a:spcPct val="100000"/>
              </a:lnSpc>
              <a:spcBef>
                <a:spcPts val="0"/>
              </a:spcBef>
              <a:spcAft>
                <a:spcPts val="0"/>
              </a:spcAft>
              <a:buClr>
                <a:srgbClr val="424242"/>
              </a:buClr>
              <a:buSzPts val="900"/>
              <a:buFont typeface="Nunito"/>
              <a:buNone/>
              <a:defRPr sz="900">
                <a:solidFill>
                  <a:srgbClr val="424242"/>
                </a:solidFill>
                <a:latin typeface="Nunito"/>
                <a:ea typeface="Nunito"/>
                <a:cs typeface="Nunito"/>
                <a:sym typeface="Nunito"/>
              </a:defRPr>
            </a:lvl6pPr>
            <a:lvl7pPr indent="0" lvl="6" marL="0" algn="r">
              <a:lnSpc>
                <a:spcPct val="100000"/>
              </a:lnSpc>
              <a:spcBef>
                <a:spcPts val="0"/>
              </a:spcBef>
              <a:spcAft>
                <a:spcPts val="0"/>
              </a:spcAft>
              <a:buClr>
                <a:srgbClr val="424242"/>
              </a:buClr>
              <a:buSzPts val="900"/>
              <a:buFont typeface="Nunito"/>
              <a:buNone/>
              <a:defRPr sz="900">
                <a:solidFill>
                  <a:srgbClr val="424242"/>
                </a:solidFill>
                <a:latin typeface="Nunito"/>
                <a:ea typeface="Nunito"/>
                <a:cs typeface="Nunito"/>
                <a:sym typeface="Nunito"/>
              </a:defRPr>
            </a:lvl7pPr>
            <a:lvl8pPr indent="0" lvl="7" marL="0" algn="r">
              <a:lnSpc>
                <a:spcPct val="100000"/>
              </a:lnSpc>
              <a:spcBef>
                <a:spcPts val="0"/>
              </a:spcBef>
              <a:spcAft>
                <a:spcPts val="0"/>
              </a:spcAft>
              <a:buClr>
                <a:srgbClr val="424242"/>
              </a:buClr>
              <a:buSzPts val="900"/>
              <a:buFont typeface="Nunito"/>
              <a:buNone/>
              <a:defRPr sz="900">
                <a:solidFill>
                  <a:srgbClr val="424242"/>
                </a:solidFill>
                <a:latin typeface="Nunito"/>
                <a:ea typeface="Nunito"/>
                <a:cs typeface="Nunito"/>
                <a:sym typeface="Nunito"/>
              </a:defRPr>
            </a:lvl8pPr>
            <a:lvl9pPr indent="0" lvl="8" marL="0" algn="r">
              <a:lnSpc>
                <a:spcPct val="100000"/>
              </a:lnSpc>
              <a:spcBef>
                <a:spcPts val="0"/>
              </a:spcBef>
              <a:spcAft>
                <a:spcPts val="0"/>
              </a:spcAft>
              <a:buClr>
                <a:srgbClr val="424242"/>
              </a:buClr>
              <a:buSzPts val="900"/>
              <a:buFont typeface="Nunito"/>
              <a:buNone/>
              <a:defRPr sz="900">
                <a:solidFill>
                  <a:srgbClr val="42424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36"/>
          <p:cNvSpPr txBox="1"/>
          <p:nvPr>
            <p:ph type="title"/>
          </p:nvPr>
        </p:nvSpPr>
        <p:spPr>
          <a:xfrm>
            <a:off x="457200" y="205978"/>
            <a:ext cx="8229600" cy="994172"/>
          </a:xfrm>
          <a:prstGeom prst="rect">
            <a:avLst/>
          </a:prstGeom>
          <a:noFill/>
          <a:ln>
            <a:noFill/>
          </a:ln>
        </p:spPr>
        <p:txBody>
          <a:bodyPr anchorCtr="0" anchor="t" bIns="91400" lIns="91400" spcFirstLastPara="1" rIns="91400" wrap="square" tIns="91400">
            <a:normAutofit/>
          </a:bodyPr>
          <a:lstStyle>
            <a:lvl1pPr lvl="0" marR="0" rtl="0" algn="l">
              <a:lnSpc>
                <a:spcPct val="100000"/>
              </a:lnSpc>
              <a:spcBef>
                <a:spcPts val="0"/>
              </a:spcBef>
              <a:spcAft>
                <a:spcPts val="0"/>
              </a:spcAft>
              <a:buClr>
                <a:srgbClr val="424242"/>
              </a:buClr>
              <a:buSzPts val="2800"/>
              <a:buFont typeface="Maven Pro"/>
              <a:buNone/>
              <a:defRPr b="1" i="0" sz="2800" u="none" cap="none" strike="noStrike">
                <a:solidFill>
                  <a:srgbClr val="424242"/>
                </a:solidFill>
                <a:latin typeface="Maven Pro"/>
                <a:ea typeface="Maven Pro"/>
                <a:cs typeface="Maven Pro"/>
                <a:sym typeface="Maven Pro"/>
              </a:defRPr>
            </a:lvl1pPr>
            <a:lvl2pPr lvl="1" marR="0" rtl="0" algn="l">
              <a:lnSpc>
                <a:spcPct val="100000"/>
              </a:lnSpc>
              <a:spcBef>
                <a:spcPts val="0"/>
              </a:spcBef>
              <a:spcAft>
                <a:spcPts val="0"/>
              </a:spcAft>
              <a:buClr>
                <a:srgbClr val="424242"/>
              </a:buClr>
              <a:buSzPts val="2800"/>
              <a:buFont typeface="Maven Pro"/>
              <a:buNone/>
              <a:defRPr b="1" i="0" sz="2800" u="none" cap="none" strike="noStrike">
                <a:solidFill>
                  <a:srgbClr val="424242"/>
                </a:solidFill>
                <a:latin typeface="Maven Pro"/>
                <a:ea typeface="Maven Pro"/>
                <a:cs typeface="Maven Pro"/>
                <a:sym typeface="Maven Pro"/>
              </a:defRPr>
            </a:lvl2pPr>
            <a:lvl3pPr lvl="2" marR="0" rtl="0" algn="l">
              <a:lnSpc>
                <a:spcPct val="100000"/>
              </a:lnSpc>
              <a:spcBef>
                <a:spcPts val="0"/>
              </a:spcBef>
              <a:spcAft>
                <a:spcPts val="0"/>
              </a:spcAft>
              <a:buClr>
                <a:srgbClr val="424242"/>
              </a:buClr>
              <a:buSzPts val="2800"/>
              <a:buFont typeface="Maven Pro"/>
              <a:buNone/>
              <a:defRPr b="1" i="0" sz="2800" u="none" cap="none" strike="noStrike">
                <a:solidFill>
                  <a:srgbClr val="424242"/>
                </a:solidFill>
                <a:latin typeface="Maven Pro"/>
                <a:ea typeface="Maven Pro"/>
                <a:cs typeface="Maven Pro"/>
                <a:sym typeface="Maven Pro"/>
              </a:defRPr>
            </a:lvl3pPr>
            <a:lvl4pPr lvl="3" marR="0" rtl="0" algn="l">
              <a:lnSpc>
                <a:spcPct val="100000"/>
              </a:lnSpc>
              <a:spcBef>
                <a:spcPts val="0"/>
              </a:spcBef>
              <a:spcAft>
                <a:spcPts val="0"/>
              </a:spcAft>
              <a:buClr>
                <a:srgbClr val="424242"/>
              </a:buClr>
              <a:buSzPts val="2800"/>
              <a:buFont typeface="Maven Pro"/>
              <a:buNone/>
              <a:defRPr b="1" i="0" sz="2800" u="none" cap="none" strike="noStrike">
                <a:solidFill>
                  <a:srgbClr val="424242"/>
                </a:solidFill>
                <a:latin typeface="Maven Pro"/>
                <a:ea typeface="Maven Pro"/>
                <a:cs typeface="Maven Pro"/>
                <a:sym typeface="Maven Pro"/>
              </a:defRPr>
            </a:lvl4pPr>
            <a:lvl5pPr lvl="4" marR="0" rtl="0" algn="l">
              <a:lnSpc>
                <a:spcPct val="100000"/>
              </a:lnSpc>
              <a:spcBef>
                <a:spcPts val="0"/>
              </a:spcBef>
              <a:spcAft>
                <a:spcPts val="0"/>
              </a:spcAft>
              <a:buClr>
                <a:srgbClr val="424242"/>
              </a:buClr>
              <a:buSzPts val="2800"/>
              <a:buFont typeface="Maven Pro"/>
              <a:buNone/>
              <a:defRPr b="1" i="0" sz="2800" u="none" cap="none" strike="noStrike">
                <a:solidFill>
                  <a:srgbClr val="424242"/>
                </a:solidFill>
                <a:latin typeface="Maven Pro"/>
                <a:ea typeface="Maven Pro"/>
                <a:cs typeface="Maven Pro"/>
                <a:sym typeface="Maven Pro"/>
              </a:defRPr>
            </a:lvl5pPr>
            <a:lvl6pPr lvl="5" marR="0" rtl="0" algn="l">
              <a:lnSpc>
                <a:spcPct val="100000"/>
              </a:lnSpc>
              <a:spcBef>
                <a:spcPts val="0"/>
              </a:spcBef>
              <a:spcAft>
                <a:spcPts val="0"/>
              </a:spcAft>
              <a:buClr>
                <a:srgbClr val="424242"/>
              </a:buClr>
              <a:buSzPts val="2800"/>
              <a:buFont typeface="Maven Pro"/>
              <a:buNone/>
              <a:defRPr b="1" i="0" sz="2800" u="none" cap="none" strike="noStrike">
                <a:solidFill>
                  <a:srgbClr val="424242"/>
                </a:solidFill>
                <a:latin typeface="Maven Pro"/>
                <a:ea typeface="Maven Pro"/>
                <a:cs typeface="Maven Pro"/>
                <a:sym typeface="Maven Pro"/>
              </a:defRPr>
            </a:lvl6pPr>
            <a:lvl7pPr lvl="6" marR="0" rtl="0" algn="l">
              <a:lnSpc>
                <a:spcPct val="100000"/>
              </a:lnSpc>
              <a:spcBef>
                <a:spcPts val="0"/>
              </a:spcBef>
              <a:spcAft>
                <a:spcPts val="0"/>
              </a:spcAft>
              <a:buClr>
                <a:srgbClr val="424242"/>
              </a:buClr>
              <a:buSzPts val="2800"/>
              <a:buFont typeface="Maven Pro"/>
              <a:buNone/>
              <a:defRPr b="1" i="0" sz="2800" u="none" cap="none" strike="noStrike">
                <a:solidFill>
                  <a:srgbClr val="424242"/>
                </a:solidFill>
                <a:latin typeface="Maven Pro"/>
                <a:ea typeface="Maven Pro"/>
                <a:cs typeface="Maven Pro"/>
                <a:sym typeface="Maven Pro"/>
              </a:defRPr>
            </a:lvl7pPr>
            <a:lvl8pPr lvl="7" marR="0" rtl="0" algn="l">
              <a:lnSpc>
                <a:spcPct val="100000"/>
              </a:lnSpc>
              <a:spcBef>
                <a:spcPts val="0"/>
              </a:spcBef>
              <a:spcAft>
                <a:spcPts val="0"/>
              </a:spcAft>
              <a:buClr>
                <a:srgbClr val="424242"/>
              </a:buClr>
              <a:buSzPts val="2800"/>
              <a:buFont typeface="Maven Pro"/>
              <a:buNone/>
              <a:defRPr b="1" i="0" sz="2800" u="none" cap="none" strike="noStrike">
                <a:solidFill>
                  <a:srgbClr val="424242"/>
                </a:solidFill>
                <a:latin typeface="Maven Pro"/>
                <a:ea typeface="Maven Pro"/>
                <a:cs typeface="Maven Pro"/>
                <a:sym typeface="Maven Pro"/>
              </a:defRPr>
            </a:lvl8pPr>
            <a:lvl9pPr lvl="8" marR="0" rtl="0" algn="l">
              <a:lnSpc>
                <a:spcPct val="100000"/>
              </a:lnSpc>
              <a:spcBef>
                <a:spcPts val="0"/>
              </a:spcBef>
              <a:spcAft>
                <a:spcPts val="0"/>
              </a:spcAft>
              <a:buClr>
                <a:srgbClr val="424242"/>
              </a:buClr>
              <a:buSzPts val="2800"/>
              <a:buFont typeface="Maven Pro"/>
              <a:buNone/>
              <a:defRPr b="1" i="0" sz="2800" u="none" cap="none" strike="noStrike">
                <a:solidFill>
                  <a:srgbClr val="424242"/>
                </a:solidFill>
                <a:latin typeface="Maven Pro"/>
                <a:ea typeface="Maven Pro"/>
                <a:cs typeface="Maven Pro"/>
                <a:sym typeface="Maven Pro"/>
              </a:defRPr>
            </a:lvl9pPr>
          </a:lstStyle>
          <a:p/>
        </p:txBody>
      </p:sp>
      <p:sp>
        <p:nvSpPr>
          <p:cNvPr id="7" name="Google Shape;7;p36"/>
          <p:cNvSpPr txBox="1"/>
          <p:nvPr>
            <p:ph idx="1" type="body"/>
          </p:nvPr>
        </p:nvSpPr>
        <p:spPr>
          <a:xfrm>
            <a:off x="457200" y="1200150"/>
            <a:ext cx="8229600" cy="3943350"/>
          </a:xfrm>
          <a:prstGeom prst="rect">
            <a:avLst/>
          </a:prstGeom>
          <a:noFill/>
          <a:ln>
            <a:noFill/>
          </a:ln>
        </p:spPr>
        <p:txBody>
          <a:bodyPr anchorCtr="0" anchor="t" bIns="91400" lIns="91400" spcFirstLastPara="1" rIns="91400" wrap="square" tIns="91400">
            <a:normAutofit/>
          </a:bodyPr>
          <a:lstStyle>
            <a:lvl1pPr indent="-311150" lvl="0" marL="457200" marR="0" rtl="0" algn="l">
              <a:lnSpc>
                <a:spcPct val="115000"/>
              </a:lnSpc>
              <a:spcBef>
                <a:spcPts val="0"/>
              </a:spcBef>
              <a:spcAft>
                <a:spcPts val="0"/>
              </a:spcAft>
              <a:buClr>
                <a:srgbClr val="424242"/>
              </a:buClr>
              <a:buSzPts val="1300"/>
              <a:buFont typeface="Helvetica Neue"/>
              <a:buChar char="●"/>
              <a:defRPr b="0" i="0" sz="1300" u="none" cap="none" strike="noStrike">
                <a:solidFill>
                  <a:srgbClr val="424242"/>
                </a:solidFill>
                <a:latin typeface="Nunito"/>
                <a:ea typeface="Nunito"/>
                <a:cs typeface="Nunito"/>
                <a:sym typeface="Nunito"/>
              </a:defRPr>
            </a:lvl1pPr>
            <a:lvl2pPr indent="-311150" lvl="1" marL="914400" marR="0" rtl="0" algn="l">
              <a:lnSpc>
                <a:spcPct val="115000"/>
              </a:lnSpc>
              <a:spcBef>
                <a:spcPts val="0"/>
              </a:spcBef>
              <a:spcAft>
                <a:spcPts val="0"/>
              </a:spcAft>
              <a:buClr>
                <a:srgbClr val="424242"/>
              </a:buClr>
              <a:buSzPts val="1300"/>
              <a:buFont typeface="Helvetica Neue"/>
              <a:buChar char="○"/>
              <a:defRPr b="0" i="0" sz="1300" u="none" cap="none" strike="noStrike">
                <a:solidFill>
                  <a:srgbClr val="424242"/>
                </a:solidFill>
                <a:latin typeface="Nunito"/>
                <a:ea typeface="Nunito"/>
                <a:cs typeface="Nunito"/>
                <a:sym typeface="Nunito"/>
              </a:defRPr>
            </a:lvl2pPr>
            <a:lvl3pPr indent="-311150" lvl="2" marL="1371600" marR="0" rtl="0" algn="l">
              <a:lnSpc>
                <a:spcPct val="115000"/>
              </a:lnSpc>
              <a:spcBef>
                <a:spcPts val="0"/>
              </a:spcBef>
              <a:spcAft>
                <a:spcPts val="0"/>
              </a:spcAft>
              <a:buClr>
                <a:srgbClr val="424242"/>
              </a:buClr>
              <a:buSzPts val="1300"/>
              <a:buFont typeface="Helvetica Neue"/>
              <a:buChar char="■"/>
              <a:defRPr b="0" i="0" sz="1300" u="none" cap="none" strike="noStrike">
                <a:solidFill>
                  <a:srgbClr val="424242"/>
                </a:solidFill>
                <a:latin typeface="Nunito"/>
                <a:ea typeface="Nunito"/>
                <a:cs typeface="Nunito"/>
                <a:sym typeface="Nunito"/>
              </a:defRPr>
            </a:lvl3pPr>
            <a:lvl4pPr indent="-311150" lvl="3" marL="1828800" marR="0" rtl="0" algn="l">
              <a:lnSpc>
                <a:spcPct val="115000"/>
              </a:lnSpc>
              <a:spcBef>
                <a:spcPts val="0"/>
              </a:spcBef>
              <a:spcAft>
                <a:spcPts val="0"/>
              </a:spcAft>
              <a:buClr>
                <a:srgbClr val="424242"/>
              </a:buClr>
              <a:buSzPts val="1300"/>
              <a:buFont typeface="Helvetica Neue"/>
              <a:buChar char="●"/>
              <a:defRPr b="0" i="0" sz="1300" u="none" cap="none" strike="noStrike">
                <a:solidFill>
                  <a:srgbClr val="424242"/>
                </a:solidFill>
                <a:latin typeface="Nunito"/>
                <a:ea typeface="Nunito"/>
                <a:cs typeface="Nunito"/>
                <a:sym typeface="Nunito"/>
              </a:defRPr>
            </a:lvl4pPr>
            <a:lvl5pPr indent="-311150" lvl="4" marL="2286000" marR="0" rtl="0" algn="l">
              <a:lnSpc>
                <a:spcPct val="115000"/>
              </a:lnSpc>
              <a:spcBef>
                <a:spcPts val="0"/>
              </a:spcBef>
              <a:spcAft>
                <a:spcPts val="0"/>
              </a:spcAft>
              <a:buClr>
                <a:srgbClr val="424242"/>
              </a:buClr>
              <a:buSzPts val="1300"/>
              <a:buFont typeface="Helvetica Neue"/>
              <a:buChar char="○"/>
              <a:defRPr b="0" i="0" sz="1300" u="none" cap="none" strike="noStrike">
                <a:solidFill>
                  <a:srgbClr val="424242"/>
                </a:solidFill>
                <a:latin typeface="Nunito"/>
                <a:ea typeface="Nunito"/>
                <a:cs typeface="Nunito"/>
                <a:sym typeface="Nunito"/>
              </a:defRPr>
            </a:lvl5pPr>
            <a:lvl6pPr indent="-311150" lvl="5" marL="2743200" marR="0" rtl="0" algn="l">
              <a:lnSpc>
                <a:spcPct val="115000"/>
              </a:lnSpc>
              <a:spcBef>
                <a:spcPts val="0"/>
              </a:spcBef>
              <a:spcAft>
                <a:spcPts val="0"/>
              </a:spcAft>
              <a:buClr>
                <a:srgbClr val="424242"/>
              </a:buClr>
              <a:buSzPts val="1300"/>
              <a:buFont typeface="Helvetica Neue"/>
              <a:buChar char="■"/>
              <a:defRPr b="0" i="0" sz="1300" u="none" cap="none" strike="noStrike">
                <a:solidFill>
                  <a:srgbClr val="424242"/>
                </a:solidFill>
                <a:latin typeface="Nunito"/>
                <a:ea typeface="Nunito"/>
                <a:cs typeface="Nunito"/>
                <a:sym typeface="Nunito"/>
              </a:defRPr>
            </a:lvl6pPr>
            <a:lvl7pPr indent="-311150" lvl="6" marL="3200400" marR="0" rtl="0" algn="l">
              <a:lnSpc>
                <a:spcPct val="115000"/>
              </a:lnSpc>
              <a:spcBef>
                <a:spcPts val="0"/>
              </a:spcBef>
              <a:spcAft>
                <a:spcPts val="0"/>
              </a:spcAft>
              <a:buClr>
                <a:srgbClr val="424242"/>
              </a:buClr>
              <a:buSzPts val="1300"/>
              <a:buFont typeface="Helvetica Neue"/>
              <a:buChar char="●"/>
              <a:defRPr b="0" i="0" sz="1300" u="none" cap="none" strike="noStrike">
                <a:solidFill>
                  <a:srgbClr val="424242"/>
                </a:solidFill>
                <a:latin typeface="Nunito"/>
                <a:ea typeface="Nunito"/>
                <a:cs typeface="Nunito"/>
                <a:sym typeface="Nunito"/>
              </a:defRPr>
            </a:lvl7pPr>
            <a:lvl8pPr indent="-311150" lvl="7" marL="3657600" marR="0" rtl="0" algn="l">
              <a:lnSpc>
                <a:spcPct val="115000"/>
              </a:lnSpc>
              <a:spcBef>
                <a:spcPts val="0"/>
              </a:spcBef>
              <a:spcAft>
                <a:spcPts val="0"/>
              </a:spcAft>
              <a:buClr>
                <a:srgbClr val="424242"/>
              </a:buClr>
              <a:buSzPts val="1300"/>
              <a:buFont typeface="Helvetica Neue"/>
              <a:buChar char="○"/>
              <a:defRPr b="0" i="0" sz="1300" u="none" cap="none" strike="noStrike">
                <a:solidFill>
                  <a:srgbClr val="424242"/>
                </a:solidFill>
                <a:latin typeface="Nunito"/>
                <a:ea typeface="Nunito"/>
                <a:cs typeface="Nunito"/>
                <a:sym typeface="Nunito"/>
              </a:defRPr>
            </a:lvl8pPr>
            <a:lvl9pPr indent="-311150" lvl="8" marL="4114800" marR="0" rtl="0" algn="l">
              <a:lnSpc>
                <a:spcPct val="115000"/>
              </a:lnSpc>
              <a:spcBef>
                <a:spcPts val="0"/>
              </a:spcBef>
              <a:spcAft>
                <a:spcPts val="0"/>
              </a:spcAft>
              <a:buClr>
                <a:srgbClr val="424242"/>
              </a:buClr>
              <a:buSzPts val="1300"/>
              <a:buFont typeface="Helvetica Neue"/>
              <a:buChar char="■"/>
              <a:defRPr b="0" i="0" sz="1300" u="none" cap="none" strike="noStrike">
                <a:solidFill>
                  <a:srgbClr val="424242"/>
                </a:solidFill>
                <a:latin typeface="Nunito"/>
                <a:ea typeface="Nunito"/>
                <a:cs typeface="Nunito"/>
                <a:sym typeface="Nunito"/>
              </a:defRPr>
            </a:lvl9pPr>
          </a:lstStyle>
          <a:p/>
        </p:txBody>
      </p:sp>
      <p:sp>
        <p:nvSpPr>
          <p:cNvPr id="8" name="Google Shape;8;p36"/>
          <p:cNvSpPr txBox="1"/>
          <p:nvPr>
            <p:ph idx="12" type="sldNum"/>
          </p:nvPr>
        </p:nvSpPr>
        <p:spPr>
          <a:xfrm>
            <a:off x="8677059" y="4772500"/>
            <a:ext cx="322688" cy="322551"/>
          </a:xfrm>
          <a:prstGeom prst="rect">
            <a:avLst/>
          </a:prstGeom>
          <a:noFill/>
          <a:ln>
            <a:noFill/>
          </a:ln>
        </p:spPr>
        <p:txBody>
          <a:bodyPr anchorCtr="0" anchor="ctr" bIns="91400" lIns="91400" spcFirstLastPara="1" rIns="91400" wrap="square" tIns="91400">
            <a:normAutofit/>
          </a:bodyPr>
          <a:lstStyle>
            <a:lvl1pPr indent="0" lvl="0" marL="0" marR="0" rtl="0" algn="r">
              <a:lnSpc>
                <a:spcPct val="100000"/>
              </a:lnSpc>
              <a:spcBef>
                <a:spcPts val="0"/>
              </a:spcBef>
              <a:spcAft>
                <a:spcPts val="0"/>
              </a:spcAft>
              <a:buClr>
                <a:srgbClr val="424242"/>
              </a:buClr>
              <a:buSzPts val="900"/>
              <a:buFont typeface="Nunito"/>
              <a:buNone/>
              <a:defRPr b="0" i="0" sz="900" u="none" cap="none" strike="noStrike">
                <a:solidFill>
                  <a:srgbClr val="424242"/>
                </a:solidFill>
                <a:latin typeface="Nunito"/>
                <a:ea typeface="Nunito"/>
                <a:cs typeface="Nunito"/>
                <a:sym typeface="Nunito"/>
              </a:defRPr>
            </a:lvl1pPr>
            <a:lvl2pPr indent="0" lvl="1" marL="0" marR="0" rtl="0" algn="r">
              <a:lnSpc>
                <a:spcPct val="100000"/>
              </a:lnSpc>
              <a:spcBef>
                <a:spcPts val="0"/>
              </a:spcBef>
              <a:spcAft>
                <a:spcPts val="0"/>
              </a:spcAft>
              <a:buClr>
                <a:srgbClr val="424242"/>
              </a:buClr>
              <a:buSzPts val="900"/>
              <a:buFont typeface="Nunito"/>
              <a:buNone/>
              <a:defRPr b="0" i="0" sz="900" u="none" cap="none" strike="noStrike">
                <a:solidFill>
                  <a:srgbClr val="424242"/>
                </a:solidFill>
                <a:latin typeface="Nunito"/>
                <a:ea typeface="Nunito"/>
                <a:cs typeface="Nunito"/>
                <a:sym typeface="Nunito"/>
              </a:defRPr>
            </a:lvl2pPr>
            <a:lvl3pPr indent="0" lvl="2" marL="0" marR="0" rtl="0" algn="r">
              <a:lnSpc>
                <a:spcPct val="100000"/>
              </a:lnSpc>
              <a:spcBef>
                <a:spcPts val="0"/>
              </a:spcBef>
              <a:spcAft>
                <a:spcPts val="0"/>
              </a:spcAft>
              <a:buClr>
                <a:srgbClr val="424242"/>
              </a:buClr>
              <a:buSzPts val="900"/>
              <a:buFont typeface="Nunito"/>
              <a:buNone/>
              <a:defRPr b="0" i="0" sz="900" u="none" cap="none" strike="noStrike">
                <a:solidFill>
                  <a:srgbClr val="424242"/>
                </a:solidFill>
                <a:latin typeface="Nunito"/>
                <a:ea typeface="Nunito"/>
                <a:cs typeface="Nunito"/>
                <a:sym typeface="Nunito"/>
              </a:defRPr>
            </a:lvl3pPr>
            <a:lvl4pPr indent="0" lvl="3" marL="0" marR="0" rtl="0" algn="r">
              <a:lnSpc>
                <a:spcPct val="100000"/>
              </a:lnSpc>
              <a:spcBef>
                <a:spcPts val="0"/>
              </a:spcBef>
              <a:spcAft>
                <a:spcPts val="0"/>
              </a:spcAft>
              <a:buClr>
                <a:srgbClr val="424242"/>
              </a:buClr>
              <a:buSzPts val="900"/>
              <a:buFont typeface="Nunito"/>
              <a:buNone/>
              <a:defRPr b="0" i="0" sz="900" u="none" cap="none" strike="noStrike">
                <a:solidFill>
                  <a:srgbClr val="424242"/>
                </a:solidFill>
                <a:latin typeface="Nunito"/>
                <a:ea typeface="Nunito"/>
                <a:cs typeface="Nunito"/>
                <a:sym typeface="Nunito"/>
              </a:defRPr>
            </a:lvl4pPr>
            <a:lvl5pPr indent="0" lvl="4" marL="0" marR="0" rtl="0" algn="r">
              <a:lnSpc>
                <a:spcPct val="100000"/>
              </a:lnSpc>
              <a:spcBef>
                <a:spcPts val="0"/>
              </a:spcBef>
              <a:spcAft>
                <a:spcPts val="0"/>
              </a:spcAft>
              <a:buClr>
                <a:srgbClr val="424242"/>
              </a:buClr>
              <a:buSzPts val="900"/>
              <a:buFont typeface="Nunito"/>
              <a:buNone/>
              <a:defRPr b="0" i="0" sz="900" u="none" cap="none" strike="noStrike">
                <a:solidFill>
                  <a:srgbClr val="424242"/>
                </a:solidFill>
                <a:latin typeface="Nunito"/>
                <a:ea typeface="Nunito"/>
                <a:cs typeface="Nunito"/>
                <a:sym typeface="Nunito"/>
              </a:defRPr>
            </a:lvl5pPr>
            <a:lvl6pPr indent="0" lvl="5" marL="0" marR="0" rtl="0" algn="r">
              <a:lnSpc>
                <a:spcPct val="100000"/>
              </a:lnSpc>
              <a:spcBef>
                <a:spcPts val="0"/>
              </a:spcBef>
              <a:spcAft>
                <a:spcPts val="0"/>
              </a:spcAft>
              <a:buClr>
                <a:srgbClr val="424242"/>
              </a:buClr>
              <a:buSzPts val="900"/>
              <a:buFont typeface="Nunito"/>
              <a:buNone/>
              <a:defRPr b="0" i="0" sz="900" u="none" cap="none" strike="noStrike">
                <a:solidFill>
                  <a:srgbClr val="424242"/>
                </a:solidFill>
                <a:latin typeface="Nunito"/>
                <a:ea typeface="Nunito"/>
                <a:cs typeface="Nunito"/>
                <a:sym typeface="Nunito"/>
              </a:defRPr>
            </a:lvl6pPr>
            <a:lvl7pPr indent="0" lvl="6" marL="0" marR="0" rtl="0" algn="r">
              <a:lnSpc>
                <a:spcPct val="100000"/>
              </a:lnSpc>
              <a:spcBef>
                <a:spcPts val="0"/>
              </a:spcBef>
              <a:spcAft>
                <a:spcPts val="0"/>
              </a:spcAft>
              <a:buClr>
                <a:srgbClr val="424242"/>
              </a:buClr>
              <a:buSzPts val="900"/>
              <a:buFont typeface="Nunito"/>
              <a:buNone/>
              <a:defRPr b="0" i="0" sz="900" u="none" cap="none" strike="noStrike">
                <a:solidFill>
                  <a:srgbClr val="424242"/>
                </a:solidFill>
                <a:latin typeface="Nunito"/>
                <a:ea typeface="Nunito"/>
                <a:cs typeface="Nunito"/>
                <a:sym typeface="Nunito"/>
              </a:defRPr>
            </a:lvl7pPr>
            <a:lvl8pPr indent="0" lvl="7" marL="0" marR="0" rtl="0" algn="r">
              <a:lnSpc>
                <a:spcPct val="100000"/>
              </a:lnSpc>
              <a:spcBef>
                <a:spcPts val="0"/>
              </a:spcBef>
              <a:spcAft>
                <a:spcPts val="0"/>
              </a:spcAft>
              <a:buClr>
                <a:srgbClr val="424242"/>
              </a:buClr>
              <a:buSzPts val="900"/>
              <a:buFont typeface="Nunito"/>
              <a:buNone/>
              <a:defRPr b="0" i="0" sz="900" u="none" cap="none" strike="noStrike">
                <a:solidFill>
                  <a:srgbClr val="424242"/>
                </a:solidFill>
                <a:latin typeface="Nunito"/>
                <a:ea typeface="Nunito"/>
                <a:cs typeface="Nunito"/>
                <a:sym typeface="Nunito"/>
              </a:defRPr>
            </a:lvl8pPr>
            <a:lvl9pPr indent="0" lvl="8" marL="0" marR="0" rtl="0" algn="r">
              <a:lnSpc>
                <a:spcPct val="100000"/>
              </a:lnSpc>
              <a:spcBef>
                <a:spcPts val="0"/>
              </a:spcBef>
              <a:spcAft>
                <a:spcPts val="0"/>
              </a:spcAft>
              <a:buClr>
                <a:srgbClr val="424242"/>
              </a:buClr>
              <a:buSzPts val="900"/>
              <a:buFont typeface="Nunito"/>
              <a:buNone/>
              <a:defRPr b="0" i="0" sz="900" u="none" cap="none" strike="noStrike">
                <a:solidFill>
                  <a:srgbClr val="42424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subscription.packtpub.com/book/programming/9781783287314/1/ch01lvl1sec09/the-reactor-pattern" TargetMode="External"/><Relationship Id="rId4" Type="http://schemas.openxmlformats.org/officeDocument/2006/relationships/hyperlink" Target="https://www.dre.vanderbilt.edu/~schmidt/PDF/reactor-siemens.pdf"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stackoverflow.com/a/200543/9266709"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hyperlink" Target="https://stackoverflow.com/questions/36766696/which-is-correct-node-js-architecture" TargetMode="External"/><Relationship Id="rId6" Type="http://schemas.openxmlformats.org/officeDocument/2006/relationships/hyperlink" Target="http://web.archive.org/web/20170208132221/https://arenli.com/architecture-of-node-js-internal-codebase-57cd8376b71f?gi=1984716e61d6"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hyperlink" Target="https://nodejs.org/en/docs/guides/event-loop-timers-and-nexttick"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3.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0.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stackoverflow.com/questions/5201852/what-is-a-thread-really" TargetMode="External"/><Relationship Id="rId4" Type="http://schemas.openxmlformats.org/officeDocument/2006/relationships/hyperlink" Target="https://www.cs.uic.edu/~jbell/CourseNotes/OperatingSystems/4_Threads.html"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nodejs.org/en/docs/guides/event-loop-timers-and-nexttick"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geeksforgeeks.org/what-is-poll-phase-in-node-js-event-loop/" TargetMode="External"/><Relationship Id="rId4" Type="http://schemas.openxmlformats.org/officeDocument/2006/relationships/hyperlink" Target="https://github.com/nodejs/help/issues/1118"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www.youtube.com/watch?v=PNa9OMajw9w&amp;t=125s" TargetMode="External"/><Relationship Id="rId4" Type="http://schemas.openxmlformats.org/officeDocument/2006/relationships/hyperlink" Target="https://www.youtube.com/watch?v=sGTRmPiXD4Y" TargetMode="External"/><Relationship Id="rId5" Type="http://schemas.openxmlformats.org/officeDocument/2006/relationships/hyperlink" Target="https://www.youtube.com/watch?v=P9csgxBgaZ8&amp;t=604s" TargetMode="External"/><Relationship Id="rId6" Type="http://schemas.openxmlformats.org/officeDocument/2006/relationships/hyperlink" Target="https://stackoverflow.com/questions/64264617/when-is-process-nexttick-in-the-nodejs-event-loop-called" TargetMode="External"/><Relationship Id="rId7" Type="http://schemas.openxmlformats.org/officeDocument/2006/relationships/hyperlink" Target="https://stackoverflow.com/questions/56622353/how-does-reactor-pattern-work-in-node-js" TargetMode="External"/><Relationship Id="rId8" Type="http://schemas.openxmlformats.org/officeDocument/2006/relationships/hyperlink" Target="https://stackoverflow.com/questions/50718543/node-js-how-libuv-thread-pool-works"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nodejs.org/en/docs/guides/event-loop-timers-and-nexttick#setimmediate-vs-settimeout" TargetMode="External"/><Relationship Id="rId4" Type="http://schemas.openxmlformats.org/officeDocument/2006/relationships/hyperlink" Target="https://github.com/sujeet-agrahari/event-loop-demo/blob/main/open-questions/Why%20node.js%20if%20efficient%3F.md"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s://github.com/sujeet-agrahari/event-loop-demo/discussion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en.wikipedia.org/wiki/Latency_(engineerin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www.ardanlabs.com/blog/2018/08/scheduling-in-go-part1.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eli.thegreenplace.net/2018/measuring-context-switching-and-memory-overheads-for-linux-threads/" TargetMode="External"/><Relationship Id="rId4" Type="http://schemas.openxmlformats.org/officeDocument/2006/relationships/hyperlink" Target="https://www.youtube.com/watch?v=jEG4Qyo_4Bc&amp;feature=youtu.be&amp;t=266"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serverfault.com/questions/1012360/how-can-i-tell-the-maximum-threads-my-server-can-run" TargetMode="Externa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
          <p:cNvSpPr txBox="1"/>
          <p:nvPr>
            <p:ph idx="4294967295" type="ctrTitle"/>
          </p:nvPr>
        </p:nvSpPr>
        <p:spPr>
          <a:xfrm>
            <a:off x="823999" y="1613813"/>
            <a:ext cx="4255501" cy="1872901"/>
          </a:xfrm>
          <a:prstGeom prst="rect">
            <a:avLst/>
          </a:prstGeom>
          <a:noFill/>
          <a:ln>
            <a:noFill/>
          </a:ln>
        </p:spPr>
        <p:txBody>
          <a:bodyPr anchorCtr="0" anchor="ctr" bIns="91400" lIns="91400" spcFirstLastPara="1" rIns="91400" wrap="square" tIns="91400">
            <a:normAutofit/>
          </a:bodyPr>
          <a:lstStyle/>
          <a:p>
            <a:pPr indent="0" lvl="0" marL="0" marR="0" rtl="0" algn="l">
              <a:lnSpc>
                <a:spcPct val="100000"/>
              </a:lnSpc>
              <a:spcBef>
                <a:spcPts val="0"/>
              </a:spcBef>
              <a:spcAft>
                <a:spcPts val="0"/>
              </a:spcAft>
              <a:buClr>
                <a:srgbClr val="FFFFFF"/>
              </a:buClr>
              <a:buSzPts val="3600"/>
              <a:buFont typeface="Maven Pro"/>
              <a:buNone/>
            </a:pPr>
            <a:r>
              <a:rPr b="1" i="0" lang="en-US" sz="3600" u="none" cap="none" strike="noStrike">
                <a:solidFill>
                  <a:srgbClr val="FFFFFF"/>
                </a:solidFill>
                <a:latin typeface="Maven Pro"/>
                <a:ea typeface="Maven Pro"/>
                <a:cs typeface="Maven Pro"/>
                <a:sym typeface="Maven Pro"/>
              </a:rPr>
              <a:t>Event Loop	</a:t>
            </a:r>
            <a:endParaRPr/>
          </a:p>
        </p:txBody>
      </p:sp>
      <p:sp>
        <p:nvSpPr>
          <p:cNvPr id="278" name="Google Shape;278;p1"/>
          <p:cNvSpPr txBox="1"/>
          <p:nvPr>
            <p:ph idx="4294967295" type="subTitle"/>
          </p:nvPr>
        </p:nvSpPr>
        <p:spPr>
          <a:xfrm>
            <a:off x="823999" y="3596299"/>
            <a:ext cx="4255501" cy="695401"/>
          </a:xfrm>
          <a:prstGeom prst="rect">
            <a:avLst/>
          </a:prstGeom>
          <a:noFill/>
          <a:ln>
            <a:noFill/>
          </a:ln>
        </p:spPr>
        <p:txBody>
          <a:bodyPr anchorCtr="0" anchor="t" bIns="91400" lIns="91400" spcFirstLastPara="1" rIns="91400" wrap="square" tIns="91400">
            <a:normAutofit/>
          </a:bodyPr>
          <a:lstStyle/>
          <a:p>
            <a:pPr indent="0" lvl="0" marL="0" marR="0" rtl="0" algn="l">
              <a:lnSpc>
                <a:spcPct val="100000"/>
              </a:lnSpc>
              <a:spcBef>
                <a:spcPts val="0"/>
              </a:spcBef>
              <a:spcAft>
                <a:spcPts val="0"/>
              </a:spcAft>
              <a:buClr>
                <a:srgbClr val="FFFFFF"/>
              </a:buClr>
              <a:buSzPts val="1600"/>
              <a:buFont typeface="Helvetica Neue"/>
              <a:buNone/>
            </a:pPr>
            <a:r>
              <a:rPr b="0" i="0" lang="en-US" sz="1600" u="none" cap="none" strike="noStrike">
                <a:solidFill>
                  <a:srgbClr val="FFFFFF"/>
                </a:solidFill>
                <a:latin typeface="Nunito"/>
                <a:ea typeface="Nunito"/>
                <a:cs typeface="Nunito"/>
                <a:sym typeface="Nunito"/>
              </a:rPr>
              <a:t>Node.js event loop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descr="Google Shape;313;p19" id="331" name="Google Shape;331;p7"/>
          <p:cNvPicPr preferRelativeResize="0"/>
          <p:nvPr/>
        </p:nvPicPr>
        <p:blipFill rotWithShape="1">
          <a:blip r:embed="rId3">
            <a:alphaModFix/>
          </a:blip>
          <a:srcRect b="0" l="0" r="0" t="0"/>
          <a:stretch/>
        </p:blipFill>
        <p:spPr>
          <a:xfrm>
            <a:off x="2094900" y="-80126"/>
            <a:ext cx="4813273" cy="483870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8"/>
          <p:cNvSpPr txBox="1"/>
          <p:nvPr>
            <p:ph idx="1" type="body"/>
          </p:nvPr>
        </p:nvSpPr>
        <p:spPr>
          <a:xfrm>
            <a:off x="1303799" y="184674"/>
            <a:ext cx="7030502" cy="4347002"/>
          </a:xfrm>
          <a:prstGeom prst="rect">
            <a:avLst/>
          </a:prstGeom>
          <a:noFill/>
          <a:ln>
            <a:noFill/>
          </a:ln>
        </p:spPr>
        <p:txBody>
          <a:bodyPr anchorCtr="0" anchor="t" bIns="91400" lIns="91400" spcFirstLastPara="1" rIns="91400" wrap="square" tIns="91400">
            <a:normAutofit/>
          </a:bodyPr>
          <a:lstStyle/>
          <a:p>
            <a:pPr indent="0" lvl="0" marL="0" rtl="0" algn="l">
              <a:lnSpc>
                <a:spcPct val="92000"/>
              </a:lnSpc>
              <a:spcBef>
                <a:spcPts val="0"/>
              </a:spcBef>
              <a:spcAft>
                <a:spcPts val="0"/>
              </a:spcAft>
              <a:buSzPts val="1100"/>
              <a:buNone/>
            </a:pPr>
            <a:r>
              <a:rPr b="1" i="1" lang="en-US" sz="1100"/>
              <a:t>allocateResources(process): </a:t>
            </a:r>
            <a:r>
              <a:rPr b="0" i="0" lang="en-US"/>
              <a:t>This step involves allocating necessary resources to the process. It typically includes allocating memory, file descriptors, and other system resources that the process requires to run. The specific resource allocation may vary depending on the operating system and the requirements of the process.</a:t>
            </a:r>
            <a:endParaRPr/>
          </a:p>
          <a:p>
            <a:pPr indent="0" lvl="0" marL="0" rtl="0" algn="l">
              <a:lnSpc>
                <a:spcPct val="92000"/>
              </a:lnSpc>
              <a:spcBef>
                <a:spcPts val="1200"/>
              </a:spcBef>
              <a:spcAft>
                <a:spcPts val="0"/>
              </a:spcAft>
              <a:buSzPts val="1100"/>
              <a:buNone/>
            </a:pPr>
            <a:r>
              <a:t/>
            </a:r>
            <a:endParaRPr b="0" i="0"/>
          </a:p>
          <a:p>
            <a:pPr indent="0" lvl="0" marL="0" rtl="0" algn="l">
              <a:lnSpc>
                <a:spcPct val="92000"/>
              </a:lnSpc>
              <a:spcBef>
                <a:spcPts val="1200"/>
              </a:spcBef>
              <a:spcAft>
                <a:spcPts val="0"/>
              </a:spcAft>
              <a:buSzPts val="1100"/>
              <a:buNone/>
            </a:pPr>
            <a:r>
              <a:rPr b="1" i="1" lang="en-US" sz="1100"/>
              <a:t>setEnvironment(process): </a:t>
            </a:r>
            <a:r>
              <a:rPr b="0" i="0" lang="en-US"/>
              <a:t>In this step, the environment for the process is set. The environment typically consists of environment variables, which are key-value pairs that provide configuration and information to the process. These variables can be accessed by the process during its execution.</a:t>
            </a:r>
            <a:endParaRPr/>
          </a:p>
          <a:p>
            <a:pPr indent="0" lvl="0" marL="0" rtl="0" algn="l">
              <a:lnSpc>
                <a:spcPct val="92000"/>
              </a:lnSpc>
              <a:spcBef>
                <a:spcPts val="1200"/>
              </a:spcBef>
              <a:spcAft>
                <a:spcPts val="0"/>
              </a:spcAft>
              <a:buSzPts val="1100"/>
              <a:buNone/>
            </a:pPr>
            <a:r>
              <a:t/>
            </a:r>
            <a:endParaRPr b="0" i="0"/>
          </a:p>
          <a:p>
            <a:pPr indent="0" lvl="0" marL="0" rtl="0" algn="l">
              <a:lnSpc>
                <a:spcPct val="92000"/>
              </a:lnSpc>
              <a:spcBef>
                <a:spcPts val="1200"/>
              </a:spcBef>
              <a:spcAft>
                <a:spcPts val="0"/>
              </a:spcAft>
              <a:buSzPts val="1100"/>
              <a:buNone/>
            </a:pPr>
            <a:r>
              <a:rPr b="1" i="1" lang="en-US" sz="1100"/>
              <a:t>initializeThreadData(mainThread):</a:t>
            </a:r>
            <a:r>
              <a:rPr b="0" i="0" lang="en-US"/>
              <a:t> This step involves initializing the necessary data for the main thread of the process. It includes setting up the thread's data structures, such as its execution context, stack, thread identifier, and any other thread-specific data. This initialization prepares the main thread for execution.</a:t>
            </a:r>
            <a:endParaRPr/>
          </a:p>
          <a:p>
            <a:pPr indent="0" lvl="0" marL="0" rtl="0" algn="l">
              <a:lnSpc>
                <a:spcPct val="92000"/>
              </a:lnSpc>
              <a:spcBef>
                <a:spcPts val="1200"/>
              </a:spcBef>
              <a:spcAft>
                <a:spcPts val="0"/>
              </a:spcAft>
              <a:buSzPts val="1100"/>
              <a:buNone/>
            </a:pPr>
            <a:r>
              <a:t/>
            </a:r>
            <a:endParaRPr b="0" i="0"/>
          </a:p>
          <a:p>
            <a:pPr indent="0" lvl="0" marL="0" rtl="0" algn="l">
              <a:lnSpc>
                <a:spcPct val="92000"/>
              </a:lnSpc>
              <a:spcBef>
                <a:spcPts val="1200"/>
              </a:spcBef>
              <a:spcAft>
                <a:spcPts val="0"/>
              </a:spcAft>
              <a:buSzPts val="1100"/>
              <a:buNone/>
            </a:pPr>
            <a:r>
              <a:rPr b="1" i="1" lang="en-US" sz="1100"/>
              <a:t>createExecutionContext(thread)</a:t>
            </a:r>
            <a:r>
              <a:rPr b="0" i="0" lang="en-US"/>
              <a:t>: Here, an execution context is created for the given thread. An execution context represents the state of a thread at a specific point in its execution. It includes information such as the program counter, register values, stack pointer, and other necessary data for executing the thread's instructions. The execution context allows the system to switch between threads and resume their execution accurately.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9"/>
          <p:cNvSpPr txBox="1"/>
          <p:nvPr>
            <p:ph type="title"/>
          </p:nvPr>
        </p:nvSpPr>
        <p:spPr>
          <a:xfrm>
            <a:off x="1303799" y="598574"/>
            <a:ext cx="7030502" cy="999300"/>
          </a:xfrm>
          <a:prstGeom prst="rect">
            <a:avLst/>
          </a:prstGeom>
          <a:noFill/>
          <a:ln>
            <a:noFill/>
          </a:ln>
        </p:spPr>
        <p:txBody>
          <a:bodyPr anchorCtr="0" anchor="t" bIns="91400" lIns="91400" spcFirstLastPara="1" rIns="91400" wrap="square" tIns="91400">
            <a:normAutofit/>
          </a:bodyPr>
          <a:lstStyle/>
          <a:p>
            <a:pPr indent="0" lvl="0" marL="0" marR="0" rtl="0" algn="l">
              <a:lnSpc>
                <a:spcPct val="100000"/>
              </a:lnSpc>
              <a:spcBef>
                <a:spcPts val="0"/>
              </a:spcBef>
              <a:spcAft>
                <a:spcPts val="0"/>
              </a:spcAft>
              <a:buClr>
                <a:srgbClr val="424242"/>
              </a:buClr>
              <a:buSzPts val="2200"/>
              <a:buFont typeface="Maven Pro"/>
              <a:buNone/>
            </a:pPr>
            <a:r>
              <a:rPr lang="en-US" sz="2200"/>
              <a:t>How Operating System can run threads in parallel?</a:t>
            </a:r>
            <a:endParaRPr/>
          </a:p>
        </p:txBody>
      </p:sp>
      <p:sp>
        <p:nvSpPr>
          <p:cNvPr id="342" name="Google Shape;342;p9"/>
          <p:cNvSpPr txBox="1"/>
          <p:nvPr>
            <p:ph idx="1" type="body"/>
          </p:nvPr>
        </p:nvSpPr>
        <p:spPr>
          <a:xfrm>
            <a:off x="1303799" y="1990050"/>
            <a:ext cx="7030502" cy="2541601"/>
          </a:xfrm>
          <a:prstGeom prst="rect">
            <a:avLst/>
          </a:prstGeom>
          <a:noFill/>
          <a:ln>
            <a:noFill/>
          </a:ln>
        </p:spPr>
        <p:txBody>
          <a:bodyPr anchorCtr="0" anchor="t" bIns="91400" lIns="91400" spcFirstLastPara="1" rIns="91400" wrap="square" tIns="91400">
            <a:normAutofit/>
          </a:bodyPr>
          <a:lstStyle/>
          <a:p>
            <a:pPr indent="0" lvl="0" marL="0" rtl="0" algn="l">
              <a:lnSpc>
                <a:spcPct val="103500"/>
              </a:lnSpc>
              <a:spcBef>
                <a:spcPts val="0"/>
              </a:spcBef>
              <a:spcAft>
                <a:spcPts val="0"/>
              </a:spcAft>
              <a:buSzPts val="1100"/>
              <a:buNone/>
            </a:pPr>
            <a:r>
              <a:rPr lang="en-US" sz="1100">
                <a:solidFill>
                  <a:srgbClr val="0F172A"/>
                </a:solidFill>
                <a:latin typeface="Roboto"/>
                <a:ea typeface="Roboto"/>
                <a:cs typeface="Roboto"/>
                <a:sym typeface="Roboto"/>
              </a:rPr>
              <a:t>The operating system can run threads in parallel by using a technique called time-sharing or time-slicing. In time-sharing, the CPU is divided into time slices, and each thread is allocated a time slice during which it can execute. The operating system switches between threads at the end of each time slice, allowing multiple threads to run concurrently on a single CPU core.</a:t>
            </a:r>
            <a:endParaRPr sz="1200"/>
          </a:p>
          <a:p>
            <a:pPr indent="0" lvl="0" marL="0" rtl="0" algn="l">
              <a:lnSpc>
                <a:spcPct val="103500"/>
              </a:lnSpc>
              <a:spcBef>
                <a:spcPts val="1200"/>
              </a:spcBef>
              <a:spcAft>
                <a:spcPts val="0"/>
              </a:spcAft>
              <a:buSzPts val="1100"/>
              <a:buNone/>
            </a:pPr>
            <a:r>
              <a:rPr lang="en-US" sz="1100">
                <a:solidFill>
                  <a:srgbClr val="0F172A"/>
                </a:solidFill>
                <a:latin typeface="Roboto"/>
                <a:ea typeface="Roboto"/>
                <a:cs typeface="Roboto"/>
                <a:sym typeface="Roboto"/>
              </a:rPr>
              <a:t>The operating system uses a scheduler to manage the allocation of time slices to threads. The scheduler assigns priorities to each thread based on factors such as the thread's importance, its I/O requirements, and its CPU usage. The scheduler then allocates time slices to threads based on their priorities, allowing higher-priority threads to execute more frequently than lower-priority threads.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11"/>
          <p:cNvSpPr txBox="1"/>
          <p:nvPr>
            <p:ph type="title"/>
          </p:nvPr>
        </p:nvSpPr>
        <p:spPr>
          <a:xfrm>
            <a:off x="1303799" y="598574"/>
            <a:ext cx="7030502" cy="999300"/>
          </a:xfrm>
          <a:prstGeom prst="rect">
            <a:avLst/>
          </a:prstGeom>
          <a:noFill/>
          <a:ln>
            <a:noFill/>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424242"/>
              </a:buClr>
              <a:buSzPts val="2800"/>
              <a:buFont typeface="Maven Pro"/>
              <a:buNone/>
            </a:pPr>
            <a:r>
              <a:rPr b="1" i="0" lang="en-US" sz="2800" u="none" cap="none" strike="noStrike">
                <a:solidFill>
                  <a:srgbClr val="424242"/>
                </a:solidFill>
                <a:latin typeface="Maven Pro"/>
                <a:ea typeface="Maven Pro"/>
                <a:cs typeface="Maven Pro"/>
                <a:sym typeface="Maven Pro"/>
              </a:rPr>
              <a:t>Thread Per Connection - Apache</a:t>
            </a:r>
            <a:endParaRPr/>
          </a:p>
        </p:txBody>
      </p:sp>
      <p:sp>
        <p:nvSpPr>
          <p:cNvPr id="348" name="Google Shape;348;p11"/>
          <p:cNvSpPr txBox="1"/>
          <p:nvPr>
            <p:ph idx="1" type="body"/>
          </p:nvPr>
        </p:nvSpPr>
        <p:spPr>
          <a:xfrm>
            <a:off x="1303799" y="1990050"/>
            <a:ext cx="7030502" cy="2541601"/>
          </a:xfrm>
          <a:prstGeom prst="rect">
            <a:avLst/>
          </a:prstGeom>
          <a:noFill/>
          <a:ln>
            <a:noFill/>
          </a:ln>
        </p:spPr>
        <p:txBody>
          <a:bodyPr anchorCtr="0" anchor="t" bIns="91400" lIns="91400" spcFirstLastPara="1" rIns="91400" wrap="square" tIns="91400">
            <a:normAutofit/>
          </a:bodyPr>
          <a:lstStyle/>
          <a:p>
            <a:pPr indent="-304800" lvl="0" marL="457200" rtl="0" algn="l">
              <a:lnSpc>
                <a:spcPct val="92000"/>
              </a:lnSpc>
              <a:spcBef>
                <a:spcPts val="0"/>
              </a:spcBef>
              <a:spcAft>
                <a:spcPts val="0"/>
              </a:spcAft>
              <a:buClr>
                <a:srgbClr val="0F172A"/>
              </a:buClr>
              <a:buSzPts val="1200"/>
              <a:buChar char="●"/>
            </a:pPr>
            <a:r>
              <a:rPr lang="en-US" sz="1200">
                <a:solidFill>
                  <a:srgbClr val="0F172A"/>
                </a:solidFill>
                <a:latin typeface="Roboto"/>
                <a:ea typeface="Roboto"/>
                <a:cs typeface="Roboto"/>
                <a:sym typeface="Roboto"/>
              </a:rPr>
              <a:t>A new thread is created for each incoming client connection, allowing the server to handle multiple clients concurrently.</a:t>
            </a:r>
            <a:endParaRPr/>
          </a:p>
          <a:p>
            <a:pPr indent="0" lvl="0" marL="0" rtl="0" algn="l">
              <a:lnSpc>
                <a:spcPct val="92000"/>
              </a:lnSpc>
              <a:spcBef>
                <a:spcPts val="1200"/>
              </a:spcBef>
              <a:spcAft>
                <a:spcPts val="0"/>
              </a:spcAft>
              <a:buSzPts val="1100"/>
              <a:buNone/>
            </a:pPr>
            <a:r>
              <a:rPr lang="en-US" sz="1100">
                <a:solidFill>
                  <a:srgbClr val="000000"/>
                </a:solidFill>
                <a:latin typeface="Arial"/>
                <a:ea typeface="Arial"/>
                <a:cs typeface="Arial"/>
                <a:sym typeface="Arial"/>
              </a:rPr>
              <a:t>Problems:</a:t>
            </a:r>
            <a:endParaRPr/>
          </a:p>
          <a:p>
            <a:pPr indent="-304800" lvl="0" marL="457200" rtl="0" algn="l">
              <a:lnSpc>
                <a:spcPct val="92000"/>
              </a:lnSpc>
              <a:spcBef>
                <a:spcPts val="1200"/>
              </a:spcBef>
              <a:spcAft>
                <a:spcPts val="0"/>
              </a:spcAft>
              <a:buClr>
                <a:srgbClr val="0F172A"/>
              </a:buClr>
              <a:buSzPts val="1200"/>
              <a:buFont typeface="Roboto"/>
              <a:buAutoNum type="arabicPeriod"/>
            </a:pPr>
            <a:r>
              <a:rPr lang="en-US" sz="1200">
                <a:solidFill>
                  <a:srgbClr val="0F172A"/>
                </a:solidFill>
                <a:latin typeface="Roboto"/>
                <a:ea typeface="Roboto"/>
                <a:cs typeface="Roboto"/>
                <a:sym typeface="Roboto"/>
              </a:rPr>
              <a:t>Resource usage: Creating a new thread for each client connection can consume a significant amount of system resources, including memory and CPU time. </a:t>
            </a:r>
            <a:endParaRPr/>
          </a:p>
          <a:p>
            <a:pPr indent="-304800" lvl="0" marL="457200" rtl="0" algn="l">
              <a:lnSpc>
                <a:spcPct val="92000"/>
              </a:lnSpc>
              <a:spcBef>
                <a:spcPts val="0"/>
              </a:spcBef>
              <a:spcAft>
                <a:spcPts val="0"/>
              </a:spcAft>
              <a:buClr>
                <a:srgbClr val="0F172A"/>
              </a:buClr>
              <a:buSzPts val="1200"/>
              <a:buFont typeface="Roboto"/>
              <a:buAutoNum type="arabicPeriod"/>
            </a:pPr>
            <a:r>
              <a:rPr lang="en-US" sz="1200">
                <a:solidFill>
                  <a:srgbClr val="0F172A"/>
                </a:solidFill>
                <a:latin typeface="Roboto"/>
                <a:ea typeface="Roboto"/>
                <a:cs typeface="Roboto"/>
                <a:sym typeface="Roboto"/>
              </a:rPr>
              <a:t>Context switching overhead.</a:t>
            </a:r>
            <a:endParaRPr/>
          </a:p>
          <a:p>
            <a:pPr indent="-304800" lvl="0" marL="457200" rtl="0" algn="l">
              <a:lnSpc>
                <a:spcPct val="92000"/>
              </a:lnSpc>
              <a:spcBef>
                <a:spcPts val="0"/>
              </a:spcBef>
              <a:spcAft>
                <a:spcPts val="0"/>
              </a:spcAft>
              <a:buClr>
                <a:srgbClr val="0F172A"/>
              </a:buClr>
              <a:buSzPts val="1200"/>
              <a:buFont typeface="Roboto"/>
              <a:buAutoNum type="arabicPeriod"/>
            </a:pPr>
            <a:r>
              <a:rPr lang="en-US" sz="1200">
                <a:solidFill>
                  <a:srgbClr val="0F172A"/>
                </a:solidFill>
                <a:latin typeface="Roboto"/>
                <a:ea typeface="Roboto"/>
                <a:cs typeface="Roboto"/>
                <a:sym typeface="Roboto"/>
              </a:rPr>
              <a:t>Synchronization: When multiple threads access shared resources, such as data structures or variables, proper synchronization is required to prevent race conditions and other synchronization issues. </a:t>
            </a:r>
            <a:endParaRPr/>
          </a:p>
          <a:p>
            <a:pPr indent="-304800" lvl="0" marL="457200" rtl="0" algn="l">
              <a:lnSpc>
                <a:spcPct val="92000"/>
              </a:lnSpc>
              <a:spcBef>
                <a:spcPts val="0"/>
              </a:spcBef>
              <a:spcAft>
                <a:spcPts val="0"/>
              </a:spcAft>
              <a:buClr>
                <a:srgbClr val="0F172A"/>
              </a:buClr>
              <a:buSzPts val="1200"/>
              <a:buFont typeface="Roboto"/>
              <a:buAutoNum type="arabicPeriod"/>
            </a:pPr>
            <a:r>
              <a:rPr lang="en-US" sz="1200">
                <a:solidFill>
                  <a:srgbClr val="0F172A"/>
                </a:solidFill>
                <a:latin typeface="Roboto"/>
                <a:ea typeface="Roboto"/>
                <a:cs typeface="Roboto"/>
                <a:sym typeface="Roboto"/>
              </a:rPr>
              <a:t>Thread management: Managing a large number of threads can be challenging, especially in dynamic environments where the number of client connections can change frequently.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descr="Google Shape;341;p24" id="353" name="Google Shape;353;p12"/>
          <p:cNvPicPr preferRelativeResize="0"/>
          <p:nvPr/>
        </p:nvPicPr>
        <p:blipFill rotWithShape="1">
          <a:blip r:embed="rId3">
            <a:alphaModFix/>
          </a:blip>
          <a:srcRect b="0" l="0" r="0" t="0"/>
          <a:stretch/>
        </p:blipFill>
        <p:spPr>
          <a:xfrm>
            <a:off x="1238250" y="1309687"/>
            <a:ext cx="6667500" cy="25241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13"/>
          <p:cNvSpPr txBox="1"/>
          <p:nvPr>
            <p:ph type="title"/>
          </p:nvPr>
        </p:nvSpPr>
        <p:spPr>
          <a:xfrm>
            <a:off x="1303799" y="598574"/>
            <a:ext cx="7030502" cy="999300"/>
          </a:xfrm>
          <a:prstGeom prst="rect">
            <a:avLst/>
          </a:prstGeom>
          <a:noFill/>
          <a:ln>
            <a:noFill/>
          </a:ln>
        </p:spPr>
        <p:txBody>
          <a:bodyPr anchorCtr="0" anchor="t" bIns="91400" lIns="91400" spcFirstLastPara="1" rIns="91400" wrap="square" tIns="91400">
            <a:normAutofit/>
          </a:bodyPr>
          <a:lstStyle/>
          <a:p>
            <a:pPr indent="0" lvl="0" marL="0" marR="0" rtl="0" algn="l">
              <a:lnSpc>
                <a:spcPct val="100000"/>
              </a:lnSpc>
              <a:spcBef>
                <a:spcPts val="0"/>
              </a:spcBef>
              <a:spcAft>
                <a:spcPts val="0"/>
              </a:spcAft>
              <a:buClr>
                <a:srgbClr val="424242"/>
              </a:buClr>
              <a:buSzPts val="2500"/>
              <a:buFont typeface="Maven Pro"/>
              <a:buNone/>
            </a:pPr>
            <a:r>
              <a:rPr lang="en-US" sz="2500"/>
              <a:t>Reactor Pattern</a:t>
            </a:r>
            <a:endParaRPr/>
          </a:p>
        </p:txBody>
      </p:sp>
      <p:sp>
        <p:nvSpPr>
          <p:cNvPr id="359" name="Google Shape;359;p13"/>
          <p:cNvSpPr txBox="1"/>
          <p:nvPr>
            <p:ph idx="1" type="body"/>
          </p:nvPr>
        </p:nvSpPr>
        <p:spPr>
          <a:xfrm>
            <a:off x="1303799" y="1990050"/>
            <a:ext cx="7030502" cy="2541601"/>
          </a:xfrm>
          <a:prstGeom prst="rect">
            <a:avLst/>
          </a:prstGeom>
          <a:noFill/>
          <a:ln>
            <a:noFill/>
          </a:ln>
        </p:spPr>
        <p:txBody>
          <a:bodyPr anchorCtr="0" anchor="t" bIns="91400" lIns="91400" spcFirstLastPara="1" rIns="91400" wrap="square" tIns="91400">
            <a:normAutofit/>
          </a:bodyPr>
          <a:lstStyle/>
          <a:p>
            <a:pPr indent="0" lvl="0" marL="0" rtl="0" algn="l">
              <a:lnSpc>
                <a:spcPct val="115000"/>
              </a:lnSpc>
              <a:spcBef>
                <a:spcPts val="0"/>
              </a:spcBef>
              <a:spcAft>
                <a:spcPts val="0"/>
              </a:spcAft>
              <a:buSzPts val="1300"/>
              <a:buNone/>
            </a:pPr>
            <a:r>
              <a:rPr b="0" i="0" lang="en-US" sz="1300" u="none" cap="none" strike="noStrike">
                <a:solidFill>
                  <a:srgbClr val="424242"/>
                </a:solidFill>
                <a:latin typeface="Nunito"/>
                <a:ea typeface="Nunito"/>
                <a:cs typeface="Nunito"/>
                <a:sym typeface="Nunito"/>
              </a:rPr>
              <a:t>The reactor pattern is a design pattern used in event-driven systems to handle concurrency and asynchronous I/O efficiently.</a:t>
            </a:r>
            <a:endParaRPr/>
          </a:p>
          <a:p>
            <a:pPr indent="0" lvl="0" marL="0" rtl="0" algn="l">
              <a:lnSpc>
                <a:spcPct val="115000"/>
              </a:lnSpc>
              <a:spcBef>
                <a:spcPts val="1200"/>
              </a:spcBef>
              <a:spcAft>
                <a:spcPts val="0"/>
              </a:spcAft>
              <a:buSzPts val="1300"/>
              <a:buNone/>
            </a:pPr>
            <a:r>
              <a:rPr b="0" i="0" lang="en-US" sz="1300" u="none" cap="none" strike="noStrike">
                <a:solidFill>
                  <a:srgbClr val="424242"/>
                </a:solidFill>
                <a:latin typeface="Nunito"/>
                <a:ea typeface="Nunito"/>
                <a:cs typeface="Nunito"/>
                <a:sym typeface="Nunito"/>
              </a:rPr>
              <a:t>The key idea behind the reactor pattern is to use a central event demultiplexer and an event loop to manage and dispatch events to their respective handlers.</a:t>
            </a:r>
            <a:endParaRPr/>
          </a:p>
          <a:p>
            <a:pPr indent="0" lvl="0" marL="0" rtl="0" algn="l">
              <a:lnSpc>
                <a:spcPct val="115000"/>
              </a:lnSpc>
              <a:spcBef>
                <a:spcPts val="1200"/>
              </a:spcBef>
              <a:spcAft>
                <a:spcPts val="0"/>
              </a:spcAft>
              <a:buSzPts val="1300"/>
              <a:buNone/>
            </a:pPr>
            <a:r>
              <a:rPr b="0" i="0" lang="en-US" sz="1300" u="sng" cap="none" strike="noStrike">
                <a:solidFill>
                  <a:schemeClr val="hlink"/>
                </a:solidFill>
                <a:latin typeface="Nunito"/>
                <a:ea typeface="Nunito"/>
                <a:cs typeface="Nunito"/>
                <a:sym typeface="Nunito"/>
                <a:hlinkClick r:id="rId3"/>
              </a:rPr>
              <a:t>https://subscription.packtpub.com/book/programming/9781783287314/1/ch01lvl1sec09/the-reactor-pattern</a:t>
            </a:r>
            <a:endParaRPr/>
          </a:p>
          <a:p>
            <a:pPr indent="0" lvl="0" marL="0" rtl="0" algn="l">
              <a:lnSpc>
                <a:spcPct val="115000"/>
              </a:lnSpc>
              <a:spcBef>
                <a:spcPts val="1200"/>
              </a:spcBef>
              <a:spcAft>
                <a:spcPts val="0"/>
              </a:spcAft>
              <a:buSzPts val="1300"/>
              <a:buNone/>
            </a:pPr>
            <a:r>
              <a:rPr lang="en-US" u="sng">
                <a:solidFill>
                  <a:schemeClr val="hlink"/>
                </a:solidFill>
                <a:hlinkClick r:id="rId4"/>
              </a:rPr>
              <a:t>Actual Paper</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descr="Google Shape;352;p26" id="364" name="Google Shape;364;p14"/>
          <p:cNvPicPr preferRelativeResize="0"/>
          <p:nvPr/>
        </p:nvPicPr>
        <p:blipFill rotWithShape="1">
          <a:blip r:embed="rId3">
            <a:alphaModFix/>
          </a:blip>
          <a:srcRect b="0" l="0" r="0" t="0"/>
          <a:stretch/>
        </p:blipFill>
        <p:spPr>
          <a:xfrm>
            <a:off x="1337424" y="357050"/>
            <a:ext cx="6005002" cy="41734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15"/>
          <p:cNvSpPr txBox="1"/>
          <p:nvPr>
            <p:ph idx="1" type="body"/>
          </p:nvPr>
        </p:nvSpPr>
        <p:spPr>
          <a:xfrm>
            <a:off x="1247749" y="412675"/>
            <a:ext cx="7503902" cy="4439700"/>
          </a:xfrm>
          <a:prstGeom prst="rect">
            <a:avLst/>
          </a:prstGeom>
          <a:noFill/>
          <a:ln>
            <a:noFill/>
          </a:ln>
        </p:spPr>
        <p:txBody>
          <a:bodyPr anchorCtr="0" anchor="t" bIns="91400" lIns="91400" spcFirstLastPara="1" rIns="91400" wrap="square" tIns="91400">
            <a:normAutofit/>
          </a:bodyPr>
          <a:lstStyle/>
          <a:p>
            <a:pPr indent="0" lvl="0" marL="0" rtl="0" algn="l">
              <a:lnSpc>
                <a:spcPct val="140000"/>
              </a:lnSpc>
              <a:spcBef>
                <a:spcPts val="0"/>
              </a:spcBef>
              <a:spcAft>
                <a:spcPts val="0"/>
              </a:spcAft>
              <a:buSzPts val="1000"/>
              <a:buNone/>
            </a:pPr>
            <a:r>
              <a:rPr lang="en-US" sz="1000">
                <a:solidFill>
                  <a:srgbClr val="6D737D"/>
                </a:solidFill>
                <a:latin typeface="Arial"/>
                <a:ea typeface="Arial"/>
                <a:cs typeface="Arial"/>
                <a:sym typeface="Arial"/>
              </a:rPr>
              <a:t>This is what happens in an application using the reactor pattern:</a:t>
            </a:r>
            <a:endParaRPr/>
          </a:p>
          <a:p>
            <a:pPr indent="-294004" lvl="0" marL="457200" marR="190500" rtl="0" algn="l">
              <a:lnSpc>
                <a:spcPct val="140000"/>
              </a:lnSpc>
              <a:spcBef>
                <a:spcPts val="3600"/>
              </a:spcBef>
              <a:spcAft>
                <a:spcPts val="0"/>
              </a:spcAft>
              <a:buClr>
                <a:srgbClr val="6D737D"/>
              </a:buClr>
              <a:buSzPts val="1000"/>
              <a:buFont typeface="Arial"/>
              <a:buAutoNum type="arabicPeriod"/>
            </a:pPr>
            <a:r>
              <a:rPr lang="en-US" sz="1000">
                <a:solidFill>
                  <a:srgbClr val="6D737D"/>
                </a:solidFill>
                <a:latin typeface="Arial"/>
                <a:ea typeface="Arial"/>
                <a:cs typeface="Arial"/>
                <a:sym typeface="Arial"/>
              </a:rPr>
              <a:t>The application generates a new I/O operation by submitting a request to the Event Demultiplexer. The application also specifies a handler, which will be invoked when the operation completes. Submitting a new request to the Event Demultiplexer is a non-blocking call and it immediately returns the control back to the application.</a:t>
            </a:r>
            <a:endParaRPr/>
          </a:p>
          <a:p>
            <a:pPr indent="-294004" lvl="0" marL="457200" marR="190500" rtl="0" algn="l">
              <a:lnSpc>
                <a:spcPct val="140000"/>
              </a:lnSpc>
              <a:spcBef>
                <a:spcPts val="0"/>
              </a:spcBef>
              <a:spcAft>
                <a:spcPts val="0"/>
              </a:spcAft>
              <a:buClr>
                <a:srgbClr val="6D737D"/>
              </a:buClr>
              <a:buSzPts val="1000"/>
              <a:buFont typeface="Arial"/>
              <a:buAutoNum type="arabicPeriod"/>
            </a:pPr>
            <a:r>
              <a:rPr lang="en-US" sz="1000">
                <a:solidFill>
                  <a:srgbClr val="6D737D"/>
                </a:solidFill>
                <a:latin typeface="Arial"/>
                <a:ea typeface="Arial"/>
                <a:cs typeface="Arial"/>
                <a:sym typeface="Arial"/>
              </a:rPr>
              <a:t>When a set of I/O operations completes, the Event Demultiplexer pushes the new events into the Event Queue.</a:t>
            </a:r>
            <a:endParaRPr/>
          </a:p>
          <a:p>
            <a:pPr indent="-294004" lvl="0" marL="457200" marR="190500" rtl="0" algn="l">
              <a:lnSpc>
                <a:spcPct val="140000"/>
              </a:lnSpc>
              <a:spcBef>
                <a:spcPts val="0"/>
              </a:spcBef>
              <a:spcAft>
                <a:spcPts val="0"/>
              </a:spcAft>
              <a:buClr>
                <a:srgbClr val="6D737D"/>
              </a:buClr>
              <a:buSzPts val="1000"/>
              <a:buFont typeface="Arial"/>
              <a:buAutoNum type="arabicPeriod"/>
            </a:pPr>
            <a:r>
              <a:rPr lang="en-US" sz="1000">
                <a:solidFill>
                  <a:srgbClr val="6D737D"/>
                </a:solidFill>
                <a:latin typeface="Arial"/>
                <a:ea typeface="Arial"/>
                <a:cs typeface="Arial"/>
                <a:sym typeface="Arial"/>
              </a:rPr>
              <a:t>At this point, the Event Loop iterates over the items of the Event Queue.</a:t>
            </a:r>
            <a:endParaRPr/>
          </a:p>
          <a:p>
            <a:pPr indent="-294004" lvl="0" marL="457200" marR="190500" rtl="0" algn="l">
              <a:lnSpc>
                <a:spcPct val="140000"/>
              </a:lnSpc>
              <a:spcBef>
                <a:spcPts val="0"/>
              </a:spcBef>
              <a:spcAft>
                <a:spcPts val="0"/>
              </a:spcAft>
              <a:buClr>
                <a:srgbClr val="6D737D"/>
              </a:buClr>
              <a:buSzPts val="1000"/>
              <a:buFont typeface="Arial"/>
              <a:buAutoNum type="arabicPeriod"/>
            </a:pPr>
            <a:r>
              <a:rPr lang="en-US" sz="1000">
                <a:solidFill>
                  <a:srgbClr val="6D737D"/>
                </a:solidFill>
                <a:latin typeface="Arial"/>
                <a:ea typeface="Arial"/>
                <a:cs typeface="Arial"/>
                <a:sym typeface="Arial"/>
              </a:rPr>
              <a:t>For each event, the associated handler is invoked.</a:t>
            </a:r>
            <a:endParaRPr/>
          </a:p>
          <a:p>
            <a:pPr indent="-294004" lvl="0" marL="457200" marR="190500" rtl="0" algn="l">
              <a:lnSpc>
                <a:spcPct val="140000"/>
              </a:lnSpc>
              <a:spcBef>
                <a:spcPts val="0"/>
              </a:spcBef>
              <a:spcAft>
                <a:spcPts val="0"/>
              </a:spcAft>
              <a:buClr>
                <a:srgbClr val="6D737D"/>
              </a:buClr>
              <a:buSzPts val="1000"/>
              <a:buFont typeface="Arial"/>
              <a:buAutoNum type="arabicPeriod"/>
            </a:pPr>
            <a:r>
              <a:rPr lang="en-US" sz="1000">
                <a:solidFill>
                  <a:srgbClr val="6D737D"/>
                </a:solidFill>
                <a:latin typeface="Arial"/>
                <a:ea typeface="Arial"/>
                <a:cs typeface="Arial"/>
                <a:sym typeface="Arial"/>
              </a:rPr>
              <a:t>The handler, which is part of the application code, will give back the control to the Event Loop when its execution completes (5a). However, new asynchronous operations might be requested during the execution of the handler (5b), causing new operations to be inserted in the Event Demultiplexer (1), before the control is given back to the Event Loop.</a:t>
            </a:r>
            <a:endParaRPr/>
          </a:p>
          <a:p>
            <a:pPr indent="-294004" lvl="0" marL="457200" marR="190500" rtl="0" algn="l">
              <a:lnSpc>
                <a:spcPct val="140000"/>
              </a:lnSpc>
              <a:spcBef>
                <a:spcPts val="0"/>
              </a:spcBef>
              <a:spcAft>
                <a:spcPts val="0"/>
              </a:spcAft>
              <a:buClr>
                <a:srgbClr val="6D737D"/>
              </a:buClr>
              <a:buSzPts val="1000"/>
              <a:buFont typeface="Arial"/>
              <a:buAutoNum type="arabicPeriod"/>
            </a:pPr>
            <a:r>
              <a:rPr lang="en-US" sz="1000">
                <a:solidFill>
                  <a:srgbClr val="6D737D"/>
                </a:solidFill>
                <a:latin typeface="Arial"/>
                <a:ea typeface="Arial"/>
                <a:cs typeface="Arial"/>
                <a:sym typeface="Arial"/>
              </a:rPr>
              <a:t>When all the items in the Event Queue are processed, the loop will block again on the Event Demultiplexer which will then trigger another cycle.</a:t>
            </a:r>
            <a:endParaRPr/>
          </a:p>
          <a:p>
            <a:pPr indent="0" lvl="0" marL="0" rtl="0" algn="l">
              <a:lnSpc>
                <a:spcPct val="127500"/>
              </a:lnSpc>
              <a:spcBef>
                <a:spcPts val="4000"/>
              </a:spcBef>
              <a:spcAft>
                <a:spcPts val="0"/>
              </a:spcAft>
              <a:buSzPts val="1000"/>
              <a:buNone/>
            </a:pPr>
            <a:r>
              <a:rPr lang="en-US" sz="1000">
                <a:solidFill>
                  <a:srgbClr val="6D737D"/>
                </a:solidFill>
                <a:latin typeface="Arial"/>
                <a:ea typeface="Arial"/>
                <a:cs typeface="Arial"/>
                <a:sym typeface="Arial"/>
              </a:rPr>
              <a:t>The asynchronous behavior is now clear: the application expresses the interest to access a resource at one point in time (without blocking) and provides a handler, which will then be invoked at another point in time when the operation completes.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descr="Google Shape;362;p28" id="374" name="Google Shape;374;p16"/>
          <p:cNvPicPr preferRelativeResize="0"/>
          <p:nvPr/>
        </p:nvPicPr>
        <p:blipFill rotWithShape="1">
          <a:blip r:embed="rId3">
            <a:alphaModFix/>
          </a:blip>
          <a:srcRect b="0" l="0" r="0" t="0"/>
          <a:stretch/>
        </p:blipFill>
        <p:spPr>
          <a:xfrm>
            <a:off x="720899" y="1452175"/>
            <a:ext cx="8423101" cy="27194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descr="Google Shape;367;p29" id="379" name="Google Shape;379;p17"/>
          <p:cNvPicPr preferRelativeResize="0"/>
          <p:nvPr/>
        </p:nvPicPr>
        <p:blipFill rotWithShape="1">
          <a:blip r:embed="rId3">
            <a:alphaModFix/>
          </a:blip>
          <a:srcRect b="3250" l="0" r="0" t="0"/>
          <a:stretch/>
        </p:blipFill>
        <p:spPr>
          <a:xfrm>
            <a:off x="4817124" y="275457"/>
            <a:ext cx="3327167" cy="4681444"/>
          </a:xfrm>
          <a:prstGeom prst="rect">
            <a:avLst/>
          </a:prstGeom>
          <a:noFill/>
          <a:ln>
            <a:noFill/>
          </a:ln>
        </p:spPr>
      </p:pic>
      <p:pic>
        <p:nvPicPr>
          <p:cNvPr descr="Google Shape;368;p29" id="380" name="Google Shape;380;p17"/>
          <p:cNvPicPr preferRelativeResize="0"/>
          <p:nvPr/>
        </p:nvPicPr>
        <p:blipFill rotWithShape="1">
          <a:blip r:embed="rId4">
            <a:alphaModFix/>
          </a:blip>
          <a:srcRect b="0" l="0" r="0" t="0"/>
          <a:stretch/>
        </p:blipFill>
        <p:spPr>
          <a:xfrm>
            <a:off x="301015" y="63500"/>
            <a:ext cx="3327166" cy="483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
          <p:cNvSpPr txBox="1"/>
          <p:nvPr>
            <p:ph type="title"/>
          </p:nvPr>
        </p:nvSpPr>
        <p:spPr>
          <a:xfrm>
            <a:off x="1303799" y="598574"/>
            <a:ext cx="7030502" cy="999300"/>
          </a:xfrm>
          <a:prstGeom prst="rect">
            <a:avLst/>
          </a:prstGeom>
          <a:noFill/>
          <a:ln>
            <a:noFill/>
          </a:ln>
        </p:spPr>
        <p:txBody>
          <a:bodyPr anchorCtr="0" anchor="t" bIns="91400" lIns="91400" spcFirstLastPara="1" rIns="91400" wrap="square" tIns="91400">
            <a:normAutofit/>
          </a:bodyPr>
          <a:lstStyle/>
          <a:p>
            <a:pPr indent="0" lvl="0" marL="0" marR="0" rtl="0" algn="l">
              <a:lnSpc>
                <a:spcPct val="100000"/>
              </a:lnSpc>
              <a:spcBef>
                <a:spcPts val="0"/>
              </a:spcBef>
              <a:spcAft>
                <a:spcPts val="0"/>
              </a:spcAft>
              <a:buClr>
                <a:srgbClr val="424242"/>
              </a:buClr>
              <a:buSzPts val="2500"/>
              <a:buFont typeface="Maven Pro"/>
              <a:buNone/>
            </a:pPr>
            <a:r>
              <a:rPr lang="en-US" sz="2500"/>
              <a:t>What is a process?</a:t>
            </a:r>
            <a:endParaRPr/>
          </a:p>
        </p:txBody>
      </p:sp>
      <p:sp>
        <p:nvSpPr>
          <p:cNvPr id="284" name="Google Shape;284;p2"/>
          <p:cNvSpPr txBox="1"/>
          <p:nvPr>
            <p:ph idx="1" type="body"/>
          </p:nvPr>
        </p:nvSpPr>
        <p:spPr>
          <a:xfrm>
            <a:off x="1303799" y="1990050"/>
            <a:ext cx="7030502" cy="2541601"/>
          </a:xfrm>
          <a:prstGeom prst="rect">
            <a:avLst/>
          </a:prstGeom>
          <a:noFill/>
          <a:ln>
            <a:noFill/>
          </a:ln>
        </p:spPr>
        <p:txBody>
          <a:bodyPr anchorCtr="0" anchor="t" bIns="91400" lIns="91400" spcFirstLastPara="1" rIns="91400" wrap="square" tIns="91400">
            <a:normAutofit/>
          </a:bodyPr>
          <a:lstStyle/>
          <a:p>
            <a:pPr indent="0" lvl="0" marL="0" rtl="0" algn="l">
              <a:lnSpc>
                <a:spcPct val="92000"/>
              </a:lnSpc>
              <a:spcBef>
                <a:spcPts val="0"/>
              </a:spcBef>
              <a:spcAft>
                <a:spcPts val="0"/>
              </a:spcAft>
              <a:buSzPts val="1100"/>
              <a:buNone/>
            </a:pPr>
            <a:r>
              <a:rPr b="1" i="1" lang="en-US" sz="1100">
                <a:solidFill>
                  <a:srgbClr val="525960"/>
                </a:solidFill>
                <a:latin typeface="Arial"/>
                <a:ea typeface="Arial"/>
                <a:cs typeface="Arial"/>
                <a:sym typeface="Arial"/>
              </a:rPr>
              <a:t>When we run a program(set of instructions), a process will be created which will further create one or more thread to execute the program.</a:t>
            </a:r>
            <a:endParaRPr/>
          </a:p>
          <a:p>
            <a:pPr indent="0" lvl="0" marL="0" rtl="0" algn="l">
              <a:lnSpc>
                <a:spcPct val="92000"/>
              </a:lnSpc>
              <a:spcBef>
                <a:spcPts val="1200"/>
              </a:spcBef>
              <a:spcAft>
                <a:spcPts val="0"/>
              </a:spcAft>
              <a:buSzPts val="1100"/>
              <a:buNone/>
            </a:pPr>
            <a:r>
              <a:rPr lang="en-US" sz="1100">
                <a:solidFill>
                  <a:srgbClr val="525960"/>
                </a:solidFill>
                <a:latin typeface="Arial"/>
                <a:ea typeface="Arial"/>
                <a:cs typeface="Arial"/>
                <a:sym typeface="Arial"/>
              </a:rPr>
              <a:t>Each </a:t>
            </a:r>
            <a:r>
              <a:rPr b="1" i="1" lang="en-US"/>
              <a:t>process</a:t>
            </a:r>
            <a:r>
              <a:rPr lang="en-US" sz="1100">
                <a:solidFill>
                  <a:srgbClr val="525960"/>
                </a:solidFill>
                <a:latin typeface="Arial"/>
                <a:ea typeface="Arial"/>
                <a:cs typeface="Arial"/>
                <a:sym typeface="Arial"/>
              </a:rPr>
              <a:t> provides the resources needed to execute a program. A process has a virtual address space, executable code, open handles to system objects, a security context, a unique process identifier, environment variables, a priority class, minimum and maximum working set sizes, and at least one thread of execution. Each process is started with a single thread, often called the </a:t>
            </a:r>
            <a:r>
              <a:rPr i="1" lang="en-US"/>
              <a:t>primary thread</a:t>
            </a:r>
            <a:r>
              <a:rPr lang="en-US" sz="1100">
                <a:solidFill>
                  <a:srgbClr val="525960"/>
                </a:solidFill>
                <a:latin typeface="Arial"/>
                <a:ea typeface="Arial"/>
                <a:cs typeface="Arial"/>
                <a:sym typeface="Arial"/>
              </a:rPr>
              <a:t>, but can create additional threads from any of its threads.</a:t>
            </a:r>
            <a:endParaRPr/>
          </a:p>
          <a:p>
            <a:pPr indent="0" lvl="0" marL="0" rtl="0" algn="l">
              <a:lnSpc>
                <a:spcPct val="92000"/>
              </a:lnSpc>
              <a:spcBef>
                <a:spcPts val="1200"/>
              </a:spcBef>
              <a:spcAft>
                <a:spcPts val="0"/>
              </a:spcAft>
              <a:buSzPts val="1100"/>
              <a:buNone/>
            </a:pPr>
            <a:r>
              <a:t/>
            </a:r>
            <a:endParaRPr sz="1100">
              <a:solidFill>
                <a:srgbClr val="525960"/>
              </a:solidFill>
              <a:latin typeface="Arial"/>
              <a:ea typeface="Arial"/>
              <a:cs typeface="Arial"/>
              <a:sym typeface="Arial"/>
            </a:endParaRPr>
          </a:p>
          <a:p>
            <a:pPr indent="0" lvl="0" marL="0" rtl="0" algn="l">
              <a:lnSpc>
                <a:spcPct val="92000"/>
              </a:lnSpc>
              <a:spcBef>
                <a:spcPts val="1200"/>
              </a:spcBef>
              <a:spcAft>
                <a:spcPts val="0"/>
              </a:spcAft>
              <a:buSzPts val="1100"/>
              <a:buNone/>
            </a:pPr>
            <a:r>
              <a:t/>
            </a:r>
            <a:endParaRPr sz="1100">
              <a:solidFill>
                <a:srgbClr val="525960"/>
              </a:solidFill>
              <a:latin typeface="Arial"/>
              <a:ea typeface="Arial"/>
              <a:cs typeface="Arial"/>
              <a:sym typeface="Arial"/>
            </a:endParaRPr>
          </a:p>
          <a:p>
            <a:pPr indent="0" lvl="0" marL="0" rtl="0" algn="l">
              <a:lnSpc>
                <a:spcPct val="92000"/>
              </a:lnSpc>
              <a:spcBef>
                <a:spcPts val="1200"/>
              </a:spcBef>
              <a:spcAft>
                <a:spcPts val="0"/>
              </a:spcAft>
              <a:buSzPts val="1100"/>
              <a:buNone/>
            </a:pPr>
            <a:r>
              <a:rPr lang="en-US" sz="1100" u="sng">
                <a:solidFill>
                  <a:schemeClr val="hlink"/>
                </a:solidFill>
                <a:latin typeface="Arial"/>
                <a:ea typeface="Arial"/>
                <a:cs typeface="Arial"/>
                <a:sym typeface="Arial"/>
                <a:hlinkClick r:id="rId3"/>
              </a:rPr>
              <a:t>https://stackoverflow.com/a/200543/9266709</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18"/>
          <p:cNvSpPr txBox="1"/>
          <p:nvPr>
            <p:ph type="title"/>
          </p:nvPr>
        </p:nvSpPr>
        <p:spPr>
          <a:xfrm>
            <a:off x="1303799" y="598574"/>
            <a:ext cx="7030502" cy="999300"/>
          </a:xfrm>
          <a:prstGeom prst="rect">
            <a:avLst/>
          </a:prstGeom>
          <a:noFill/>
          <a:ln>
            <a:noFill/>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424242"/>
              </a:buClr>
              <a:buSzPts val="2800"/>
              <a:buFont typeface="Maven Pro"/>
              <a:buNone/>
            </a:pPr>
            <a:r>
              <a:rPr b="1" i="0" lang="en-US" sz="2800" u="none" cap="none" strike="noStrike">
                <a:solidFill>
                  <a:srgbClr val="424242"/>
                </a:solidFill>
                <a:latin typeface="Maven Pro"/>
                <a:ea typeface="Maven Pro"/>
                <a:cs typeface="Maven Pro"/>
                <a:sym typeface="Maven Pro"/>
              </a:rPr>
              <a:t>What is Node.js?</a:t>
            </a:r>
            <a:endParaRPr/>
          </a:p>
        </p:txBody>
      </p:sp>
      <p:sp>
        <p:nvSpPr>
          <p:cNvPr id="386" name="Google Shape;386;p18"/>
          <p:cNvSpPr txBox="1"/>
          <p:nvPr>
            <p:ph idx="1" type="body"/>
          </p:nvPr>
        </p:nvSpPr>
        <p:spPr>
          <a:xfrm>
            <a:off x="1303799" y="1990050"/>
            <a:ext cx="7030502" cy="2541601"/>
          </a:xfrm>
          <a:prstGeom prst="rect">
            <a:avLst/>
          </a:prstGeom>
          <a:noFill/>
          <a:ln>
            <a:noFill/>
          </a:ln>
        </p:spPr>
        <p:txBody>
          <a:bodyPr anchorCtr="0" anchor="t" bIns="91400" lIns="91400" spcFirstLastPara="1" rIns="91400" wrap="square" tIns="91400">
            <a:normAutofit/>
          </a:bodyPr>
          <a:lstStyle/>
          <a:p>
            <a:pPr indent="0" lvl="0" marL="0" rtl="0" algn="l">
              <a:lnSpc>
                <a:spcPct val="115000"/>
              </a:lnSpc>
              <a:spcBef>
                <a:spcPts val="0"/>
              </a:spcBef>
              <a:spcAft>
                <a:spcPts val="0"/>
              </a:spcAft>
              <a:buSzPts val="1500"/>
              <a:buNone/>
            </a:pPr>
            <a:r>
              <a:rPr i="1" lang="en-US" sz="1500">
                <a:solidFill>
                  <a:srgbClr val="333333"/>
                </a:solidFill>
                <a:latin typeface="Roboto"/>
                <a:ea typeface="Roboto"/>
                <a:cs typeface="Roboto"/>
                <a:sym typeface="Roboto"/>
              </a:rPr>
              <a:t>It is an asynchronous, event-driven, </a:t>
            </a:r>
            <a:r>
              <a:rPr lang="en-US">
                <a:solidFill>
                  <a:srgbClr val="000000"/>
                </a:solidFill>
              </a:rPr>
              <a:t>non-blocking</a:t>
            </a:r>
            <a:r>
              <a:rPr lang="en-US" sz="1600">
                <a:solidFill>
                  <a:srgbClr val="000000"/>
                </a:solidFill>
                <a:latin typeface="Georgia"/>
                <a:ea typeface="Georgia"/>
                <a:cs typeface="Georgia"/>
                <a:sym typeface="Georgia"/>
              </a:rPr>
              <a:t> </a:t>
            </a:r>
            <a:r>
              <a:rPr i="1" lang="en-US" sz="1500">
                <a:solidFill>
                  <a:srgbClr val="333333"/>
                </a:solidFill>
                <a:latin typeface="Roboto"/>
                <a:ea typeface="Roboto"/>
                <a:cs typeface="Roboto"/>
                <a:sym typeface="Roboto"/>
              </a:rPr>
              <a:t>JavaScript runtime</a:t>
            </a:r>
            <a:r>
              <a:rPr i="0" lang="en-US"/>
              <a: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19"/>
          <p:cNvSpPr txBox="1"/>
          <p:nvPr>
            <p:ph type="title"/>
          </p:nvPr>
        </p:nvSpPr>
        <p:spPr>
          <a:xfrm>
            <a:off x="1303799" y="598574"/>
            <a:ext cx="7030502" cy="999301"/>
          </a:xfrm>
          <a:prstGeom prst="rect">
            <a:avLst/>
          </a:prstGeom>
          <a:noFill/>
          <a:ln>
            <a:noFill/>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424242"/>
              </a:buClr>
              <a:buSzPts val="2800"/>
              <a:buFont typeface="Maven Pro"/>
              <a:buNone/>
            </a:pPr>
            <a:r>
              <a:rPr b="1" i="0" lang="en-US" sz="2800" u="none" cap="none" strike="noStrike">
                <a:solidFill>
                  <a:srgbClr val="424242"/>
                </a:solidFill>
                <a:latin typeface="Maven Pro"/>
                <a:ea typeface="Maven Pro"/>
                <a:cs typeface="Maven Pro"/>
                <a:sym typeface="Maven Pro"/>
              </a:rPr>
              <a:t>Overall Flow</a:t>
            </a:r>
            <a:endParaRPr/>
          </a:p>
        </p:txBody>
      </p:sp>
      <p:sp>
        <p:nvSpPr>
          <p:cNvPr id="392" name="Google Shape;392;p19"/>
          <p:cNvSpPr txBox="1"/>
          <p:nvPr>
            <p:ph idx="1" type="body"/>
          </p:nvPr>
        </p:nvSpPr>
        <p:spPr>
          <a:xfrm>
            <a:off x="1303799" y="1990050"/>
            <a:ext cx="7030502" cy="2541601"/>
          </a:xfrm>
          <a:prstGeom prst="rect">
            <a:avLst/>
          </a:prstGeom>
          <a:noFill/>
          <a:ln>
            <a:noFill/>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232629"/>
              </a:buClr>
              <a:buSzPts val="1300"/>
              <a:buFont typeface="Helvetica Neue"/>
              <a:buNone/>
            </a:pPr>
            <a:r>
              <a:t/>
            </a:r>
            <a:endParaRPr b="0"/>
          </a:p>
          <a:p>
            <a:pPr indent="-266700" lvl="0" marL="384047" rtl="0" algn="l">
              <a:lnSpc>
                <a:spcPct val="100000"/>
              </a:lnSpc>
              <a:spcBef>
                <a:spcPts val="600"/>
              </a:spcBef>
              <a:spcAft>
                <a:spcPts val="0"/>
              </a:spcAft>
              <a:buClr>
                <a:srgbClr val="232629"/>
              </a:buClr>
              <a:buSzPts val="1260"/>
              <a:buFont typeface="Times New Roman"/>
              <a:buChar char="•"/>
            </a:pPr>
            <a:r>
              <a:rPr lang="en-US" sz="1260">
                <a:solidFill>
                  <a:srgbClr val="232629"/>
                </a:solidFill>
                <a:latin typeface="Helvetica Neue"/>
                <a:ea typeface="Helvetica Neue"/>
                <a:cs typeface="Helvetica Neue"/>
                <a:sym typeface="Helvetica Neue"/>
              </a:rPr>
              <a:t>Script engine starts execution of the script.</a:t>
            </a:r>
            <a:endParaRPr/>
          </a:p>
          <a:p>
            <a:pPr indent="-266700" lvl="0" marL="384047" rtl="0" algn="l">
              <a:lnSpc>
                <a:spcPct val="100000"/>
              </a:lnSpc>
              <a:spcBef>
                <a:spcPts val="600"/>
              </a:spcBef>
              <a:spcAft>
                <a:spcPts val="0"/>
              </a:spcAft>
              <a:buClr>
                <a:srgbClr val="232629"/>
              </a:buClr>
              <a:buSzPts val="1260"/>
              <a:buFont typeface="Times New Roman"/>
              <a:buChar char="•"/>
            </a:pPr>
            <a:r>
              <a:rPr lang="en-US" sz="1260">
                <a:solidFill>
                  <a:srgbClr val="232629"/>
                </a:solidFill>
                <a:latin typeface="Helvetica Neue"/>
                <a:ea typeface="Helvetica Neue"/>
                <a:cs typeface="Helvetica Neue"/>
                <a:sym typeface="Helvetica Neue"/>
              </a:rPr>
              <a:t>Any time a CPU bound operation is encountered, it is executed inline (real machine), in its completeness.</a:t>
            </a:r>
            <a:endParaRPr/>
          </a:p>
          <a:p>
            <a:pPr indent="-266700" lvl="0" marL="384047" rtl="0" algn="l">
              <a:lnSpc>
                <a:spcPct val="100000"/>
              </a:lnSpc>
              <a:spcBef>
                <a:spcPts val="600"/>
              </a:spcBef>
              <a:spcAft>
                <a:spcPts val="0"/>
              </a:spcAft>
              <a:buClr>
                <a:srgbClr val="232629"/>
              </a:buClr>
              <a:buSzPts val="1260"/>
              <a:buFont typeface="Times New Roman"/>
              <a:buChar char="•"/>
            </a:pPr>
            <a:r>
              <a:rPr lang="en-US" sz="1260">
                <a:solidFill>
                  <a:srgbClr val="232629"/>
                </a:solidFill>
                <a:latin typeface="Helvetica Neue"/>
                <a:ea typeface="Helvetica Neue"/>
                <a:cs typeface="Helvetica Neue"/>
                <a:sym typeface="Helvetica Neue"/>
              </a:rPr>
              <a:t>Any time an I/O bound operation is encountered, the request, and its completion handler are registered with an 'event machinery' (virtual machine)</a:t>
            </a:r>
            <a:endParaRPr/>
          </a:p>
          <a:p>
            <a:pPr indent="-266700" lvl="0" marL="384047" rtl="0" algn="l">
              <a:lnSpc>
                <a:spcPct val="100000"/>
              </a:lnSpc>
              <a:spcBef>
                <a:spcPts val="600"/>
              </a:spcBef>
              <a:spcAft>
                <a:spcPts val="0"/>
              </a:spcAft>
              <a:buClr>
                <a:srgbClr val="232629"/>
              </a:buClr>
              <a:buSzPts val="1260"/>
              <a:buFont typeface="Times New Roman"/>
              <a:buChar char="•"/>
            </a:pPr>
            <a:r>
              <a:rPr lang="en-US" sz="1260">
                <a:solidFill>
                  <a:srgbClr val="232629"/>
                </a:solidFill>
                <a:latin typeface="Helvetica Neue"/>
                <a:ea typeface="Helvetica Neue"/>
                <a:cs typeface="Helvetica Neue"/>
                <a:sym typeface="Helvetica Neue"/>
              </a:rPr>
              <a:t>Repeat the operations in the same manner above until the script ends. CPU bound operation - execute in-line, I/O bound ones, request to the machinery as above.</a:t>
            </a:r>
            <a:endParaRPr/>
          </a:p>
          <a:p>
            <a:pPr indent="-266700" lvl="0" marL="384047" rtl="0" algn="l">
              <a:lnSpc>
                <a:spcPct val="100000"/>
              </a:lnSpc>
              <a:spcBef>
                <a:spcPts val="0"/>
              </a:spcBef>
              <a:spcAft>
                <a:spcPts val="0"/>
              </a:spcAft>
              <a:buClr>
                <a:srgbClr val="232629"/>
              </a:buClr>
              <a:buSzPts val="1260"/>
              <a:buFont typeface="Times New Roman"/>
              <a:buChar char="•"/>
            </a:pPr>
            <a:r>
              <a:rPr lang="en-US" sz="1260">
                <a:solidFill>
                  <a:srgbClr val="232629"/>
                </a:solidFill>
                <a:latin typeface="Helvetica Neue"/>
                <a:ea typeface="Helvetica Neue"/>
                <a:cs typeface="Helvetica Neue"/>
                <a:sym typeface="Helvetica Neue"/>
              </a:rPr>
              <a:t>When I/O completes, the listeners are called back.</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20"/>
          <p:cNvSpPr txBox="1"/>
          <p:nvPr>
            <p:ph type="title"/>
          </p:nvPr>
        </p:nvSpPr>
        <p:spPr>
          <a:xfrm>
            <a:off x="1303799" y="598574"/>
            <a:ext cx="7030502" cy="999300"/>
          </a:xfrm>
          <a:prstGeom prst="rect">
            <a:avLst/>
          </a:prstGeom>
          <a:noFill/>
          <a:ln>
            <a:noFill/>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424242"/>
              </a:buClr>
              <a:buSzPts val="1750"/>
              <a:buFont typeface="Maven Pro"/>
              <a:buNone/>
            </a:pPr>
            <a:r>
              <a:rPr lang="en-US" sz="1750"/>
              <a:t>Node.js Components</a:t>
            </a:r>
            <a:endParaRPr/>
          </a:p>
          <a:p>
            <a:pPr indent="0" lvl="0" marL="0" rtl="0" algn="l">
              <a:lnSpc>
                <a:spcPct val="100000"/>
              </a:lnSpc>
              <a:spcBef>
                <a:spcPts val="0"/>
              </a:spcBef>
              <a:spcAft>
                <a:spcPts val="0"/>
              </a:spcAft>
              <a:buClr>
                <a:srgbClr val="424242"/>
              </a:buClr>
              <a:buSzPts val="1750"/>
              <a:buFont typeface="Maven Pro"/>
              <a:buNone/>
            </a:pPr>
            <a:r>
              <a:t/>
            </a:r>
            <a:endParaRPr sz="1750"/>
          </a:p>
        </p:txBody>
      </p:sp>
      <p:grpSp>
        <p:nvGrpSpPr>
          <p:cNvPr id="398" name="Google Shape;398;p20"/>
          <p:cNvGrpSpPr/>
          <p:nvPr/>
        </p:nvGrpSpPr>
        <p:grpSpPr>
          <a:xfrm>
            <a:off x="1013149" y="1232224"/>
            <a:ext cx="6918979" cy="2984227"/>
            <a:chOff x="0" y="0"/>
            <a:chExt cx="6918977" cy="2984226"/>
          </a:xfrm>
        </p:grpSpPr>
        <p:pic>
          <p:nvPicPr>
            <p:cNvPr descr="Google Shape;380;p31" id="399" name="Google Shape;399;p20"/>
            <p:cNvPicPr preferRelativeResize="0"/>
            <p:nvPr/>
          </p:nvPicPr>
          <p:blipFill rotWithShape="1">
            <a:blip r:embed="rId3">
              <a:alphaModFix/>
            </a:blip>
            <a:srcRect b="0" l="0" r="0" t="0"/>
            <a:stretch/>
          </p:blipFill>
          <p:spPr>
            <a:xfrm>
              <a:off x="203200" y="203200"/>
              <a:ext cx="6512577" cy="2539726"/>
            </a:xfrm>
            <a:prstGeom prst="rect">
              <a:avLst/>
            </a:prstGeom>
            <a:noFill/>
            <a:ln>
              <a:noFill/>
            </a:ln>
          </p:spPr>
        </p:pic>
        <p:pic>
          <p:nvPicPr>
            <p:cNvPr descr="Google Shape;380;p31" id="400" name="Google Shape;400;p20"/>
            <p:cNvPicPr preferRelativeResize="0"/>
            <p:nvPr/>
          </p:nvPicPr>
          <p:blipFill rotWithShape="1">
            <a:blip r:embed="rId4">
              <a:alphaModFix/>
            </a:blip>
            <a:srcRect b="0" l="0" r="0" t="0"/>
            <a:stretch/>
          </p:blipFill>
          <p:spPr>
            <a:xfrm>
              <a:off x="0" y="0"/>
              <a:ext cx="6918977" cy="2984226"/>
            </a:xfrm>
            <a:prstGeom prst="rect">
              <a:avLst/>
            </a:prstGeom>
            <a:noFill/>
            <a:ln>
              <a:noFill/>
            </a:ln>
          </p:spPr>
        </p:pic>
      </p:grpSp>
      <p:sp>
        <p:nvSpPr>
          <p:cNvPr id="401" name="Google Shape;401;p20"/>
          <p:cNvSpPr txBox="1"/>
          <p:nvPr/>
        </p:nvSpPr>
        <p:spPr>
          <a:xfrm>
            <a:off x="1053325" y="4096799"/>
            <a:ext cx="7599000" cy="487651"/>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chemeClr val="accent5"/>
              </a:buClr>
              <a:buSzPts val="700"/>
              <a:buFont typeface="Nunito"/>
              <a:buNone/>
            </a:pPr>
            <a:r>
              <a:rPr b="0" i="0" lang="en-US" sz="700" u="sng" cap="none" strike="noStrike">
                <a:solidFill>
                  <a:schemeClr val="accent5"/>
                </a:solidFill>
                <a:latin typeface="Nunito"/>
                <a:ea typeface="Nunito"/>
                <a:cs typeface="Nunito"/>
                <a:sym typeface="Nunito"/>
                <a:hlinkClick r:id="rId5">
                  <a:extLst>
                    <a:ext uri="{A12FA001-AC4F-418D-AE19-62706E023703}">
                      <ahyp:hlinkClr val="tx"/>
                    </a:ext>
                  </a:extLst>
                </a:hlinkClick>
              </a:rPr>
              <a:t>https://stackoverflow.com/questions/36766696/which-is-correct-node-js-architecture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Nunito"/>
              <a:buNone/>
            </a:pPr>
            <a:br>
              <a:rPr b="0" i="0" lang="en-US" sz="700" u="none" cap="none" strike="noStrike">
                <a:solidFill>
                  <a:srgbClr val="000000"/>
                </a:solidFill>
                <a:latin typeface="Nunito"/>
                <a:ea typeface="Nunito"/>
                <a:cs typeface="Nunito"/>
                <a:sym typeface="Nunito"/>
              </a:rPr>
            </a:br>
            <a:r>
              <a:rPr b="0" i="0" lang="en-US" sz="700" u="sng" cap="none" strike="noStrike">
                <a:solidFill>
                  <a:schemeClr val="accent5"/>
                </a:solidFill>
                <a:latin typeface="Nunito"/>
                <a:ea typeface="Nunito"/>
                <a:cs typeface="Nunito"/>
                <a:sym typeface="Nunito"/>
                <a:hlinkClick r:id="rId6">
                  <a:extLst>
                    <a:ext uri="{A12FA001-AC4F-418D-AE19-62706E023703}">
                      <ahyp:hlinkClr val="tx"/>
                    </a:ext>
                  </a:extLst>
                </a:hlinkClick>
              </a:rPr>
              <a:t>http://web.archive.org/web/20170208132221/https://arenli.com/architecture-of-node-js-internal-codebase-57cd8376b71f?gi=1984716e61d6</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21"/>
          <p:cNvSpPr txBox="1"/>
          <p:nvPr>
            <p:ph type="title"/>
          </p:nvPr>
        </p:nvSpPr>
        <p:spPr>
          <a:xfrm>
            <a:off x="1303799" y="598574"/>
            <a:ext cx="7030502" cy="999300"/>
          </a:xfrm>
          <a:prstGeom prst="rect">
            <a:avLst/>
          </a:prstGeom>
          <a:noFill/>
          <a:ln>
            <a:noFill/>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424242"/>
              </a:buClr>
              <a:buSzPts val="2800"/>
              <a:buFont typeface="Maven Pro"/>
              <a:buNone/>
            </a:pPr>
            <a:r>
              <a:rPr b="1" i="0" lang="en-US" sz="2800" u="none" cap="none" strike="noStrike">
                <a:solidFill>
                  <a:srgbClr val="424242"/>
                </a:solidFill>
                <a:latin typeface="Maven Pro"/>
                <a:ea typeface="Maven Pro"/>
                <a:cs typeface="Maven Pro"/>
                <a:sym typeface="Maven Pro"/>
              </a:rPr>
              <a:t>Libuv Architecture for I/O Operations</a:t>
            </a:r>
            <a:endParaRPr/>
          </a:p>
        </p:txBody>
      </p:sp>
      <p:grpSp>
        <p:nvGrpSpPr>
          <p:cNvPr id="407" name="Google Shape;407;p21"/>
          <p:cNvGrpSpPr/>
          <p:nvPr/>
        </p:nvGrpSpPr>
        <p:grpSpPr>
          <a:xfrm>
            <a:off x="911699" y="1230774"/>
            <a:ext cx="7389027" cy="3819427"/>
            <a:chOff x="0" y="0"/>
            <a:chExt cx="7389025" cy="3819426"/>
          </a:xfrm>
        </p:grpSpPr>
        <p:pic>
          <p:nvPicPr>
            <p:cNvPr descr="Google Shape;387;p32" id="408" name="Google Shape;408;p21"/>
            <p:cNvPicPr preferRelativeResize="0"/>
            <p:nvPr/>
          </p:nvPicPr>
          <p:blipFill rotWithShape="1">
            <a:blip r:embed="rId3">
              <a:alphaModFix/>
            </a:blip>
            <a:srcRect b="0" l="0" r="0" t="0"/>
            <a:stretch/>
          </p:blipFill>
          <p:spPr>
            <a:xfrm>
              <a:off x="203200" y="203200"/>
              <a:ext cx="6982625" cy="3374926"/>
            </a:xfrm>
            <a:prstGeom prst="rect">
              <a:avLst/>
            </a:prstGeom>
            <a:noFill/>
            <a:ln>
              <a:noFill/>
            </a:ln>
          </p:spPr>
        </p:pic>
        <p:pic>
          <p:nvPicPr>
            <p:cNvPr descr="Google Shape;387;p32" id="409" name="Google Shape;409;p21"/>
            <p:cNvPicPr preferRelativeResize="0"/>
            <p:nvPr/>
          </p:nvPicPr>
          <p:blipFill rotWithShape="1">
            <a:blip r:embed="rId4">
              <a:alphaModFix/>
            </a:blip>
            <a:srcRect b="0" l="0" r="0" t="0"/>
            <a:stretch/>
          </p:blipFill>
          <p:spPr>
            <a:xfrm>
              <a:off x="0" y="0"/>
              <a:ext cx="7389025" cy="3819426"/>
            </a:xfrm>
            <a:prstGeom prst="rect">
              <a:avLst/>
            </a:prstGeom>
            <a:noFill/>
            <a:ln>
              <a:noFill/>
            </a:ln>
          </p:spPr>
        </p:pic>
      </p:grpSp>
      <p:sp>
        <p:nvSpPr>
          <p:cNvPr id="410" name="Google Shape;410;p21"/>
          <p:cNvSpPr txBox="1"/>
          <p:nvPr/>
        </p:nvSpPr>
        <p:spPr>
          <a:xfrm>
            <a:off x="5985774" y="3462825"/>
            <a:ext cx="834601" cy="335251"/>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188038"/>
              </a:buClr>
              <a:buSzPts val="1000"/>
              <a:buFont typeface="Nunito"/>
              <a:buNone/>
            </a:pPr>
            <a:r>
              <a:rPr b="0" i="0" lang="en-US" sz="1000" u="none" cap="none" strike="noStrike">
                <a:solidFill>
                  <a:srgbClr val="188038"/>
                </a:solidFill>
                <a:latin typeface="Nunito"/>
                <a:ea typeface="Nunito"/>
                <a:cs typeface="Nunito"/>
                <a:sym typeface="Nunito"/>
              </a:rPr>
              <a:t>uv_fs_t</a:t>
            </a:r>
            <a:endParaRPr/>
          </a:p>
        </p:txBody>
      </p:sp>
      <p:sp>
        <p:nvSpPr>
          <p:cNvPr id="411" name="Google Shape;411;p21"/>
          <p:cNvSpPr txBox="1"/>
          <p:nvPr/>
        </p:nvSpPr>
        <p:spPr>
          <a:xfrm>
            <a:off x="6614324" y="3462825"/>
            <a:ext cx="1407002" cy="335251"/>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188038"/>
              </a:buClr>
              <a:buSzPts val="1000"/>
              <a:buFont typeface="Nunito"/>
              <a:buNone/>
            </a:pPr>
            <a:r>
              <a:rPr b="0" i="0" lang="en-US" sz="1000" u="none" cap="none" strike="noStrike">
                <a:solidFill>
                  <a:srgbClr val="188038"/>
                </a:solidFill>
                <a:latin typeface="Nunito"/>
                <a:ea typeface="Nunito"/>
                <a:cs typeface="Nunito"/>
                <a:sym typeface="Nunito"/>
              </a:rPr>
              <a:t>uv_getaddrinfo</a:t>
            </a:r>
            <a:endParaRPr/>
          </a:p>
        </p:txBody>
      </p:sp>
      <p:sp>
        <p:nvSpPr>
          <p:cNvPr id="412" name="Google Shape;412;p21"/>
          <p:cNvSpPr txBox="1"/>
          <p:nvPr/>
        </p:nvSpPr>
        <p:spPr>
          <a:xfrm>
            <a:off x="7299675" y="2042950"/>
            <a:ext cx="942600" cy="292500"/>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FFFFFF"/>
              </a:buClr>
              <a:buSzPts val="1500"/>
              <a:buFont typeface="Roboto"/>
              <a:buNone/>
            </a:pPr>
            <a:r>
              <a:rPr b="0" i="0" lang="en-US" sz="700" u="none" cap="none" strike="noStrike">
                <a:solidFill>
                  <a:srgbClr val="424242"/>
                </a:solidFill>
                <a:latin typeface="Roboto"/>
                <a:ea typeface="Roboto"/>
                <a:cs typeface="Roboto"/>
                <a:sym typeface="Roboto"/>
              </a:rPr>
              <a:t>Crypto and zlib</a:t>
            </a:r>
            <a:endParaRPr sz="600">
              <a:solidFill>
                <a:srgbClr val="42424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22"/>
          <p:cNvSpPr txBox="1"/>
          <p:nvPr>
            <p:ph type="title"/>
          </p:nvPr>
        </p:nvSpPr>
        <p:spPr>
          <a:xfrm>
            <a:off x="1303799" y="598574"/>
            <a:ext cx="7030502" cy="999300"/>
          </a:xfrm>
          <a:prstGeom prst="rect">
            <a:avLst/>
          </a:prstGeom>
          <a:noFill/>
          <a:ln>
            <a:noFill/>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424242"/>
              </a:buClr>
              <a:buSzPts val="2800"/>
              <a:buFont typeface="Maven Pro"/>
              <a:buNone/>
            </a:pPr>
            <a:r>
              <a:rPr b="1" i="0" lang="en-US" sz="2800" u="none" cap="none" strike="noStrike">
                <a:solidFill>
                  <a:srgbClr val="424242"/>
                </a:solidFill>
                <a:latin typeface="Maven Pro"/>
                <a:ea typeface="Maven Pro"/>
                <a:cs typeface="Maven Pro"/>
                <a:sym typeface="Maven Pro"/>
              </a:rPr>
              <a:t>Event Loop Phases </a:t>
            </a:r>
            <a:endParaRPr/>
          </a:p>
        </p:txBody>
      </p:sp>
      <p:pic>
        <p:nvPicPr>
          <p:cNvPr descr="Google Shape;396;p33" id="418" name="Google Shape;418;p22"/>
          <p:cNvPicPr preferRelativeResize="0"/>
          <p:nvPr/>
        </p:nvPicPr>
        <p:blipFill rotWithShape="1">
          <a:blip r:embed="rId3">
            <a:alphaModFix/>
          </a:blip>
          <a:srcRect b="0" l="0" r="0" t="0"/>
          <a:stretch/>
        </p:blipFill>
        <p:spPr>
          <a:xfrm>
            <a:off x="752375" y="1112125"/>
            <a:ext cx="6258401" cy="3553375"/>
          </a:xfrm>
          <a:prstGeom prst="rect">
            <a:avLst/>
          </a:prstGeom>
          <a:noFill/>
          <a:ln>
            <a:noFill/>
          </a:ln>
        </p:spPr>
      </p:pic>
      <p:sp>
        <p:nvSpPr>
          <p:cNvPr id="419" name="Google Shape;419;p22"/>
          <p:cNvSpPr txBox="1"/>
          <p:nvPr/>
        </p:nvSpPr>
        <p:spPr>
          <a:xfrm>
            <a:off x="882325" y="4562125"/>
            <a:ext cx="5964300" cy="292500"/>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000000"/>
              </a:buClr>
              <a:buSzPts val="700"/>
              <a:buFont typeface="Arial"/>
              <a:buNone/>
            </a:pPr>
            <a:r>
              <a:rPr b="0" i="0" lang="en-US" sz="700" u="sng" cap="none" strike="noStrike">
                <a:solidFill>
                  <a:schemeClr val="hlink"/>
                </a:solidFill>
                <a:latin typeface="Arial"/>
                <a:ea typeface="Arial"/>
                <a:cs typeface="Arial"/>
                <a:sym typeface="Arial"/>
                <a:hlinkClick r:id="rId4"/>
              </a:rPr>
              <a:t>https://nodejs.org/en/docs/guides/event-loop-timers-and-nexttick</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grpSp>
        <p:nvGrpSpPr>
          <p:cNvPr id="424" name="Google Shape;424;p23"/>
          <p:cNvGrpSpPr/>
          <p:nvPr/>
        </p:nvGrpSpPr>
        <p:grpSpPr>
          <a:xfrm>
            <a:off x="2042149" y="150391"/>
            <a:ext cx="4895860" cy="4964915"/>
            <a:chOff x="0" y="-1"/>
            <a:chExt cx="4895858" cy="4964913"/>
          </a:xfrm>
        </p:grpSpPr>
        <p:pic>
          <p:nvPicPr>
            <p:cNvPr descr="Google Shape;402;p34" id="425" name="Google Shape;425;p23"/>
            <p:cNvPicPr preferRelativeResize="0"/>
            <p:nvPr/>
          </p:nvPicPr>
          <p:blipFill rotWithShape="1">
            <a:blip r:embed="rId3">
              <a:alphaModFix/>
            </a:blip>
            <a:srcRect b="0" l="0" r="0" t="0"/>
            <a:stretch/>
          </p:blipFill>
          <p:spPr>
            <a:xfrm>
              <a:off x="203200" y="203199"/>
              <a:ext cx="4489458" cy="4520413"/>
            </a:xfrm>
            <a:prstGeom prst="rect">
              <a:avLst/>
            </a:prstGeom>
            <a:noFill/>
            <a:ln>
              <a:noFill/>
            </a:ln>
          </p:spPr>
        </p:pic>
        <p:pic>
          <p:nvPicPr>
            <p:cNvPr descr="Google Shape;402;p34" id="426" name="Google Shape;426;p23"/>
            <p:cNvPicPr preferRelativeResize="0"/>
            <p:nvPr/>
          </p:nvPicPr>
          <p:blipFill rotWithShape="1">
            <a:blip r:embed="rId4">
              <a:alphaModFix/>
            </a:blip>
            <a:srcRect b="0" l="0" r="0" t="0"/>
            <a:stretch/>
          </p:blipFill>
          <p:spPr>
            <a:xfrm>
              <a:off x="0" y="-1"/>
              <a:ext cx="4895858" cy="4964913"/>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24"/>
          <p:cNvSpPr txBox="1"/>
          <p:nvPr>
            <p:ph type="title"/>
          </p:nvPr>
        </p:nvSpPr>
        <p:spPr>
          <a:xfrm>
            <a:off x="1303799" y="598574"/>
            <a:ext cx="7030502" cy="999301"/>
          </a:xfrm>
          <a:prstGeom prst="rect">
            <a:avLst/>
          </a:prstGeom>
          <a:noFill/>
          <a:ln>
            <a:noFill/>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424242"/>
              </a:buClr>
              <a:buSzPts val="2800"/>
              <a:buFont typeface="Maven Pro"/>
              <a:buNone/>
            </a:pPr>
            <a:r>
              <a:rPr b="1" i="0" lang="en-US" sz="2800" u="none" cap="none" strike="noStrike">
                <a:solidFill>
                  <a:srgbClr val="424242"/>
                </a:solidFill>
                <a:latin typeface="Maven Pro"/>
                <a:ea typeface="Maven Pro"/>
                <a:cs typeface="Maven Pro"/>
                <a:sym typeface="Maven Pro"/>
              </a:rPr>
              <a:t>process.nextTick()</a:t>
            </a:r>
            <a:endParaRPr/>
          </a:p>
        </p:txBody>
      </p:sp>
      <p:sp>
        <p:nvSpPr>
          <p:cNvPr id="432" name="Google Shape;432;p24"/>
          <p:cNvSpPr txBox="1"/>
          <p:nvPr>
            <p:ph idx="1" type="body"/>
          </p:nvPr>
        </p:nvSpPr>
        <p:spPr>
          <a:xfrm>
            <a:off x="1303799" y="1990050"/>
            <a:ext cx="7030502" cy="2541601"/>
          </a:xfrm>
          <a:prstGeom prst="rect">
            <a:avLst/>
          </a:prstGeom>
          <a:noFill/>
          <a:ln>
            <a:noFill/>
          </a:ln>
        </p:spPr>
        <p:txBody>
          <a:bodyPr anchorCtr="0" anchor="t" bIns="91400" lIns="91400" spcFirstLastPara="1" rIns="91400" wrap="square" tIns="91400">
            <a:normAutofit/>
          </a:bodyPr>
          <a:lstStyle/>
          <a:p>
            <a:pPr indent="-228600" lvl="0" marL="457200" rtl="0" algn="l">
              <a:lnSpc>
                <a:spcPct val="115000"/>
              </a:lnSpc>
              <a:spcBef>
                <a:spcPts val="0"/>
              </a:spcBef>
              <a:spcAft>
                <a:spcPts val="0"/>
              </a:spcAft>
              <a:buSzPts val="1300"/>
              <a:buNone/>
            </a:pPr>
            <a:r>
              <a:t/>
            </a:r>
            <a:endParaRPr b="0" i="0" sz="1300" u="none" cap="none" strike="noStrike">
              <a:solidFill>
                <a:srgbClr val="424242"/>
              </a:solidFill>
              <a:latin typeface="Nunito"/>
              <a:ea typeface="Nunito"/>
              <a:cs typeface="Nunito"/>
              <a:sym typeface="Nunito"/>
            </a:endParaRPr>
          </a:p>
          <a:p>
            <a:pPr indent="-311150" lvl="0" marL="457200" rtl="0" algn="l">
              <a:lnSpc>
                <a:spcPct val="115000"/>
              </a:lnSpc>
              <a:spcBef>
                <a:spcPts val="0"/>
              </a:spcBef>
              <a:spcAft>
                <a:spcPts val="0"/>
              </a:spcAft>
              <a:buSzPts val="1300"/>
              <a:buChar char="●"/>
            </a:pPr>
            <a:r>
              <a:rPr b="0" i="0" lang="en-US" sz="1300" u="none" cap="none" strike="noStrike">
                <a:solidFill>
                  <a:srgbClr val="424242"/>
                </a:solidFill>
                <a:latin typeface="Nunito"/>
                <a:ea typeface="Nunito"/>
                <a:cs typeface="Nunito"/>
                <a:sym typeface="Nunito"/>
              </a:rPr>
              <a:t>All callbacks passed to </a:t>
            </a:r>
            <a:r>
              <a:rPr lang="en-US">
                <a:latin typeface="Roboto Mono"/>
                <a:ea typeface="Roboto Mono"/>
                <a:cs typeface="Roboto Mono"/>
                <a:sym typeface="Roboto Mono"/>
              </a:rPr>
              <a:t>process.nextTick()</a:t>
            </a:r>
            <a:r>
              <a:rPr b="0" i="0" lang="en-US" sz="1300" u="none" cap="none" strike="noStrike">
                <a:solidFill>
                  <a:srgbClr val="424242"/>
                </a:solidFill>
                <a:latin typeface="Nunito"/>
                <a:ea typeface="Nunito"/>
                <a:cs typeface="Nunito"/>
                <a:sym typeface="Nunito"/>
              </a:rPr>
              <a:t> will be resolved before the event loop continues.</a:t>
            </a:r>
            <a:endParaRPr/>
          </a:p>
          <a:p>
            <a:pPr indent="-311150" lvl="0" marL="457200" rtl="0" algn="l">
              <a:lnSpc>
                <a:spcPct val="115000"/>
              </a:lnSpc>
              <a:spcBef>
                <a:spcPts val="0"/>
              </a:spcBef>
              <a:spcAft>
                <a:spcPts val="0"/>
              </a:spcAft>
              <a:buSzPts val="1300"/>
              <a:buChar char="●"/>
            </a:pPr>
            <a:r>
              <a:rPr b="0" i="0" lang="en-US" sz="1300" u="none" cap="none" strike="noStrike">
                <a:solidFill>
                  <a:srgbClr val="424242"/>
                </a:solidFill>
                <a:latin typeface="Nunito"/>
                <a:ea typeface="Nunito"/>
                <a:cs typeface="Nunito"/>
                <a:sym typeface="Nunito"/>
              </a:rPr>
              <a:t>process.nextTick() will be called as soon as the current executing task completes any phase before moving to the next phase. </a:t>
            </a:r>
            <a:endParaRPr/>
          </a:p>
          <a:p>
            <a:pPr indent="-311150" lvl="0" marL="457200" rtl="0" algn="l">
              <a:lnSpc>
                <a:spcPct val="115000"/>
              </a:lnSpc>
              <a:spcBef>
                <a:spcPts val="0"/>
              </a:spcBef>
              <a:spcAft>
                <a:spcPts val="0"/>
              </a:spcAft>
              <a:buSzPts val="1300"/>
              <a:buChar char="●"/>
            </a:pPr>
            <a:r>
              <a:rPr i="1" lang="en-US">
                <a:solidFill>
                  <a:srgbClr val="000000"/>
                </a:solidFill>
              </a:rPr>
              <a:t>The arrows in the previous diagram represent the same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id="437" name="Google Shape;437;g24d2f28350e_0_0"/>
          <p:cNvPicPr preferRelativeResize="0"/>
          <p:nvPr/>
        </p:nvPicPr>
        <p:blipFill>
          <a:blip r:embed="rId3">
            <a:alphaModFix/>
          </a:blip>
          <a:stretch>
            <a:fillRect/>
          </a:stretch>
        </p:blipFill>
        <p:spPr>
          <a:xfrm>
            <a:off x="152400" y="152400"/>
            <a:ext cx="8193018" cy="4838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pic>
        <p:nvPicPr>
          <p:cNvPr id="442" name="Google Shape;442;g225ecdf56d8_1_0"/>
          <p:cNvPicPr preferRelativeResize="0"/>
          <p:nvPr/>
        </p:nvPicPr>
        <p:blipFill rotWithShape="1">
          <a:blip r:embed="rId3">
            <a:alphaModFix/>
          </a:blip>
          <a:srcRect b="3010" l="-8694" r="-11065" t="-7536"/>
          <a:stretch/>
        </p:blipFill>
        <p:spPr>
          <a:xfrm>
            <a:off x="1071572" y="701375"/>
            <a:ext cx="6611201" cy="36043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grpSp>
        <p:nvGrpSpPr>
          <p:cNvPr id="447" name="Google Shape;447;p25"/>
          <p:cNvGrpSpPr/>
          <p:nvPr/>
        </p:nvGrpSpPr>
        <p:grpSpPr>
          <a:xfrm>
            <a:off x="1376800" y="1500197"/>
            <a:ext cx="6359169" cy="3609744"/>
            <a:chOff x="0" y="0"/>
            <a:chExt cx="6279420" cy="5076282"/>
          </a:xfrm>
        </p:grpSpPr>
        <p:pic>
          <p:nvPicPr>
            <p:cNvPr descr="Google Shape;407;p35" id="448" name="Google Shape;448;p25"/>
            <p:cNvPicPr preferRelativeResize="0"/>
            <p:nvPr/>
          </p:nvPicPr>
          <p:blipFill rotWithShape="1">
            <a:blip r:embed="rId3">
              <a:alphaModFix/>
            </a:blip>
            <a:srcRect b="0" l="0" r="0" t="0"/>
            <a:stretch/>
          </p:blipFill>
          <p:spPr>
            <a:xfrm>
              <a:off x="203200" y="203200"/>
              <a:ext cx="5873020" cy="4631782"/>
            </a:xfrm>
            <a:prstGeom prst="rect">
              <a:avLst/>
            </a:prstGeom>
            <a:noFill/>
            <a:ln>
              <a:noFill/>
            </a:ln>
          </p:spPr>
        </p:pic>
        <p:pic>
          <p:nvPicPr>
            <p:cNvPr descr="Google Shape;407;p35" id="449" name="Google Shape;449;p25"/>
            <p:cNvPicPr preferRelativeResize="0"/>
            <p:nvPr/>
          </p:nvPicPr>
          <p:blipFill rotWithShape="1">
            <a:blip r:embed="rId4">
              <a:alphaModFix/>
            </a:blip>
            <a:srcRect b="0" l="0" r="0" t="0"/>
            <a:stretch/>
          </p:blipFill>
          <p:spPr>
            <a:xfrm>
              <a:off x="0" y="0"/>
              <a:ext cx="6279420" cy="5076282"/>
            </a:xfrm>
            <a:prstGeom prst="rect">
              <a:avLst/>
            </a:prstGeom>
            <a:noFill/>
            <a:ln>
              <a:noFill/>
            </a:ln>
          </p:spPr>
        </p:pic>
      </p:grpSp>
      <p:sp>
        <p:nvSpPr>
          <p:cNvPr id="450" name="Google Shape;450;p25"/>
          <p:cNvSpPr txBox="1"/>
          <p:nvPr/>
        </p:nvSpPr>
        <p:spPr>
          <a:xfrm>
            <a:off x="2597725" y="506550"/>
            <a:ext cx="374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Nunito"/>
                <a:ea typeface="Nunito"/>
                <a:cs typeface="Nunito"/>
                <a:sym typeface="Nunito"/>
              </a:rPr>
              <a:t>Phases (Event Loop)</a:t>
            </a:r>
            <a:endParaRPr b="1">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
          <p:cNvSpPr txBox="1"/>
          <p:nvPr>
            <p:ph type="title"/>
          </p:nvPr>
        </p:nvSpPr>
        <p:spPr>
          <a:xfrm>
            <a:off x="1303799" y="598574"/>
            <a:ext cx="7030502" cy="999300"/>
          </a:xfrm>
          <a:prstGeom prst="rect">
            <a:avLst/>
          </a:prstGeom>
          <a:noFill/>
          <a:ln>
            <a:noFill/>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424242"/>
              </a:buClr>
              <a:buSzPts val="2800"/>
              <a:buFont typeface="Maven Pro"/>
              <a:buNone/>
            </a:pPr>
            <a:r>
              <a:rPr b="1" i="0" lang="en-US" sz="2800" u="none" cap="none" strike="noStrike">
                <a:solidFill>
                  <a:srgbClr val="424242"/>
                </a:solidFill>
                <a:latin typeface="Maven Pro"/>
                <a:ea typeface="Maven Pro"/>
                <a:cs typeface="Maven Pro"/>
                <a:sym typeface="Maven Pro"/>
              </a:rPr>
              <a:t>What is a thread?</a:t>
            </a:r>
            <a:endParaRPr/>
          </a:p>
        </p:txBody>
      </p:sp>
      <p:sp>
        <p:nvSpPr>
          <p:cNvPr id="290" name="Google Shape;290;p3"/>
          <p:cNvSpPr txBox="1"/>
          <p:nvPr>
            <p:ph idx="1" type="body"/>
          </p:nvPr>
        </p:nvSpPr>
        <p:spPr>
          <a:xfrm>
            <a:off x="1303799" y="1990050"/>
            <a:ext cx="7030502" cy="2541601"/>
          </a:xfrm>
          <a:prstGeom prst="rect">
            <a:avLst/>
          </a:prstGeom>
          <a:noFill/>
          <a:ln>
            <a:noFill/>
          </a:ln>
        </p:spPr>
        <p:txBody>
          <a:bodyPr anchorCtr="0" anchor="t" bIns="91400" lIns="91400" spcFirstLastPara="1" rIns="91400" wrap="square" tIns="91400">
            <a:normAutofit/>
          </a:bodyPr>
          <a:lstStyle/>
          <a:p>
            <a:pPr indent="0" lvl="0" marL="0" rtl="0" algn="l">
              <a:lnSpc>
                <a:spcPct val="115000"/>
              </a:lnSpc>
              <a:spcBef>
                <a:spcPts val="0"/>
              </a:spcBef>
              <a:spcAft>
                <a:spcPts val="0"/>
              </a:spcAft>
              <a:buSzPts val="1300"/>
              <a:buNone/>
            </a:pPr>
            <a:r>
              <a:rPr b="0" i="0" lang="en-US" sz="1300" u="none" cap="none" strike="noStrike">
                <a:solidFill>
                  <a:srgbClr val="424242"/>
                </a:solidFill>
                <a:latin typeface="Nunito"/>
                <a:ea typeface="Nunito"/>
                <a:cs typeface="Nunito"/>
                <a:sym typeface="Nunito"/>
              </a:rPr>
              <a:t>Thread is a separate execution path. It is a lightweight process that the operating system can schedule and run concurrently with other threads. The operating system creates and manages threads, </a:t>
            </a:r>
            <a:r>
              <a:rPr b="1" i="1" lang="en-US"/>
              <a:t>and they share the same memory and resources as the process that created them.</a:t>
            </a:r>
            <a:r>
              <a:rPr b="0" i="0" lang="en-US" sz="1300" u="none" cap="none" strike="noStrike">
                <a:solidFill>
                  <a:srgbClr val="424242"/>
                </a:solidFill>
                <a:latin typeface="Nunito"/>
                <a:ea typeface="Nunito"/>
                <a:cs typeface="Nunito"/>
                <a:sym typeface="Nunito"/>
              </a:rPr>
              <a:t> This enables multiple threads to collaborate and work efficiently within a single program.</a:t>
            </a:r>
            <a:endParaRPr/>
          </a:p>
          <a:p>
            <a:pPr indent="0" lvl="0" marL="0" rtl="0" algn="l">
              <a:lnSpc>
                <a:spcPct val="115000"/>
              </a:lnSpc>
              <a:spcBef>
                <a:spcPts val="1200"/>
              </a:spcBef>
              <a:spcAft>
                <a:spcPts val="0"/>
              </a:spcAft>
              <a:buSzPts val="1300"/>
              <a:buNone/>
            </a:pPr>
            <a:r>
              <a:t/>
            </a:r>
            <a:endParaRPr b="0" i="0" sz="1300" u="none" cap="none" strike="noStrike">
              <a:solidFill>
                <a:srgbClr val="424242"/>
              </a:solidFill>
              <a:latin typeface="Nunito"/>
              <a:ea typeface="Nunito"/>
              <a:cs typeface="Nunito"/>
              <a:sym typeface="Nunito"/>
            </a:endParaRPr>
          </a:p>
          <a:p>
            <a:pPr indent="0" lvl="0" marL="0" rtl="0" algn="l">
              <a:lnSpc>
                <a:spcPct val="115000"/>
              </a:lnSpc>
              <a:spcBef>
                <a:spcPts val="1200"/>
              </a:spcBef>
              <a:spcAft>
                <a:spcPts val="0"/>
              </a:spcAft>
              <a:buSzPts val="1300"/>
              <a:buNone/>
            </a:pPr>
            <a:r>
              <a:rPr b="0" i="0" lang="en-US" sz="1300" u="sng" cap="none" strike="noStrike">
                <a:solidFill>
                  <a:schemeClr val="hlink"/>
                </a:solidFill>
                <a:latin typeface="Nunito"/>
                <a:ea typeface="Nunito"/>
                <a:cs typeface="Nunito"/>
                <a:sym typeface="Nunito"/>
                <a:hlinkClick r:id="rId3"/>
              </a:rPr>
              <a:t>https://stackoverflow.com/questions/5201852/what-is-a-thread-really</a:t>
            </a:r>
            <a:endParaRPr/>
          </a:p>
          <a:p>
            <a:pPr indent="0" lvl="0" marL="0" rtl="0" algn="l">
              <a:lnSpc>
                <a:spcPct val="115000"/>
              </a:lnSpc>
              <a:spcBef>
                <a:spcPts val="1200"/>
              </a:spcBef>
              <a:spcAft>
                <a:spcPts val="0"/>
              </a:spcAft>
              <a:buSzPts val="1300"/>
              <a:buNone/>
            </a:pPr>
            <a:r>
              <a:rPr b="0" i="0" lang="en-US" sz="1300" u="sng" cap="none" strike="noStrike">
                <a:solidFill>
                  <a:schemeClr val="hlink"/>
                </a:solidFill>
                <a:latin typeface="Nunito"/>
                <a:ea typeface="Nunito"/>
                <a:cs typeface="Nunito"/>
                <a:sym typeface="Nunito"/>
                <a:hlinkClick r:id="rId4"/>
              </a:rPr>
              <a:t>https://www.cs.uic.edu/~jbell/CourseNotes/OperatingSystems/4_Threads.html</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26"/>
          <p:cNvSpPr txBox="1"/>
          <p:nvPr>
            <p:ph type="title"/>
          </p:nvPr>
        </p:nvSpPr>
        <p:spPr>
          <a:xfrm>
            <a:off x="1303799" y="598574"/>
            <a:ext cx="7030502" cy="999300"/>
          </a:xfrm>
          <a:prstGeom prst="rect">
            <a:avLst/>
          </a:prstGeom>
          <a:noFill/>
          <a:ln>
            <a:noFill/>
          </a:ln>
        </p:spPr>
        <p:txBody>
          <a:bodyPr anchorCtr="0" anchor="t" bIns="91400" lIns="91400" spcFirstLastPara="1" rIns="91400" wrap="square" tIns="91400">
            <a:normAutofit/>
          </a:bodyPr>
          <a:lstStyle/>
          <a:p>
            <a:pPr indent="0" lvl="0" marL="0" marR="0" rtl="0" algn="l">
              <a:lnSpc>
                <a:spcPct val="115000"/>
              </a:lnSpc>
              <a:spcBef>
                <a:spcPts val="0"/>
              </a:spcBef>
              <a:spcAft>
                <a:spcPts val="0"/>
              </a:spcAft>
              <a:buClr>
                <a:srgbClr val="333333"/>
              </a:buClr>
              <a:buSzPts val="1700"/>
              <a:buFont typeface="Roboto"/>
              <a:buNone/>
            </a:pPr>
            <a:r>
              <a:rPr b="0" lang="en-US" sz="1700">
                <a:solidFill>
                  <a:srgbClr val="333333"/>
                </a:solidFill>
                <a:latin typeface="Roboto"/>
                <a:ea typeface="Roboto"/>
                <a:cs typeface="Roboto"/>
                <a:sym typeface="Roboto"/>
              </a:rPr>
              <a:t>`</a:t>
            </a:r>
            <a:endParaRPr/>
          </a:p>
        </p:txBody>
      </p:sp>
      <p:sp>
        <p:nvSpPr>
          <p:cNvPr id="456" name="Google Shape;456;p26"/>
          <p:cNvSpPr txBox="1"/>
          <p:nvPr>
            <p:ph idx="1" type="body"/>
          </p:nvPr>
        </p:nvSpPr>
        <p:spPr>
          <a:xfrm>
            <a:off x="1303799" y="1990050"/>
            <a:ext cx="7030502" cy="2541601"/>
          </a:xfrm>
          <a:prstGeom prst="rect">
            <a:avLst/>
          </a:prstGeom>
          <a:noFill/>
          <a:ln>
            <a:noFill/>
          </a:ln>
        </p:spPr>
        <p:txBody>
          <a:bodyPr anchorCtr="0" anchor="t" bIns="91400" lIns="91400" spcFirstLastPara="1" rIns="91400" wrap="square" tIns="91400">
            <a:normAutofit/>
          </a:bodyPr>
          <a:lstStyle/>
          <a:p>
            <a:pPr indent="-309561" lvl="0" marL="457200" rtl="0" algn="l">
              <a:lnSpc>
                <a:spcPct val="92000"/>
              </a:lnSpc>
              <a:spcBef>
                <a:spcPts val="0"/>
              </a:spcBef>
              <a:spcAft>
                <a:spcPts val="0"/>
              </a:spcAft>
              <a:buClr>
                <a:srgbClr val="333333"/>
              </a:buClr>
              <a:buSzPts val="1200"/>
              <a:buChar char="●"/>
            </a:pPr>
            <a:r>
              <a:rPr b="1" lang="en-US" sz="1200">
                <a:solidFill>
                  <a:srgbClr val="333333"/>
                </a:solidFill>
                <a:latin typeface="Roboto"/>
                <a:ea typeface="Roboto"/>
                <a:cs typeface="Roboto"/>
                <a:sym typeface="Roboto"/>
              </a:rPr>
              <a:t>timers</a:t>
            </a:r>
            <a:r>
              <a:rPr b="0" lang="en-US"/>
              <a:t>: this phase executes callbacks scheduled by </a:t>
            </a:r>
            <a:r>
              <a:rPr b="0" lang="en-US" sz="1100">
                <a:solidFill>
                  <a:srgbClr val="188038"/>
                </a:solidFill>
                <a:latin typeface="Roboto Mono"/>
                <a:ea typeface="Roboto Mono"/>
                <a:cs typeface="Roboto Mono"/>
                <a:sym typeface="Roboto Mono"/>
              </a:rPr>
              <a:t>setTimeout()</a:t>
            </a:r>
            <a:r>
              <a:rPr b="0" lang="en-US"/>
              <a:t> and </a:t>
            </a:r>
            <a:r>
              <a:rPr b="0" lang="en-US" sz="1100">
                <a:solidFill>
                  <a:srgbClr val="188038"/>
                </a:solidFill>
                <a:latin typeface="Roboto Mono"/>
                <a:ea typeface="Roboto Mono"/>
                <a:cs typeface="Roboto Mono"/>
                <a:sym typeface="Roboto Mono"/>
              </a:rPr>
              <a:t>setInterval()</a:t>
            </a:r>
            <a:r>
              <a:rPr b="0" lang="en-US"/>
              <a:t>.</a:t>
            </a:r>
            <a:endParaRPr sz="1500"/>
          </a:p>
          <a:p>
            <a:pPr indent="-309561" lvl="0" marL="457200" rtl="0" algn="l">
              <a:lnSpc>
                <a:spcPct val="92000"/>
              </a:lnSpc>
              <a:spcBef>
                <a:spcPts val="0"/>
              </a:spcBef>
              <a:spcAft>
                <a:spcPts val="0"/>
              </a:spcAft>
              <a:buClr>
                <a:srgbClr val="333333"/>
              </a:buClr>
              <a:buSzPts val="1200"/>
              <a:buChar char="●"/>
            </a:pPr>
            <a:r>
              <a:rPr b="1" lang="en-US" sz="1200">
                <a:solidFill>
                  <a:srgbClr val="333333"/>
                </a:solidFill>
                <a:latin typeface="Roboto"/>
                <a:ea typeface="Roboto"/>
                <a:cs typeface="Roboto"/>
                <a:sym typeface="Roboto"/>
              </a:rPr>
              <a:t>pending callbacks</a:t>
            </a:r>
            <a:r>
              <a:rPr b="0" lang="en-US"/>
              <a:t>: executes I/O callbacks deferred to the next loop iteration.</a:t>
            </a:r>
            <a:endParaRPr sz="1500"/>
          </a:p>
          <a:p>
            <a:pPr indent="-309561" lvl="0" marL="457200" rtl="0" algn="l">
              <a:lnSpc>
                <a:spcPct val="92000"/>
              </a:lnSpc>
              <a:spcBef>
                <a:spcPts val="0"/>
              </a:spcBef>
              <a:spcAft>
                <a:spcPts val="0"/>
              </a:spcAft>
              <a:buClr>
                <a:srgbClr val="333333"/>
              </a:buClr>
              <a:buSzPts val="1200"/>
              <a:buChar char="●"/>
            </a:pPr>
            <a:r>
              <a:rPr b="1" lang="en-US" sz="1200">
                <a:solidFill>
                  <a:srgbClr val="333333"/>
                </a:solidFill>
                <a:latin typeface="Roboto"/>
                <a:ea typeface="Roboto"/>
                <a:cs typeface="Roboto"/>
                <a:sym typeface="Roboto"/>
              </a:rPr>
              <a:t>idle, prepare</a:t>
            </a:r>
            <a:r>
              <a:rPr b="0" lang="en-US"/>
              <a:t>: only used internally.</a:t>
            </a:r>
            <a:endParaRPr sz="1500"/>
          </a:p>
          <a:p>
            <a:pPr indent="-309561" lvl="0" marL="457200" rtl="0" algn="l">
              <a:lnSpc>
                <a:spcPct val="92000"/>
              </a:lnSpc>
              <a:spcBef>
                <a:spcPts val="0"/>
              </a:spcBef>
              <a:spcAft>
                <a:spcPts val="0"/>
              </a:spcAft>
              <a:buClr>
                <a:srgbClr val="333333"/>
              </a:buClr>
              <a:buSzPts val="1200"/>
              <a:buChar char="●"/>
            </a:pPr>
            <a:r>
              <a:rPr b="1" lang="en-US" sz="1200">
                <a:solidFill>
                  <a:srgbClr val="333333"/>
                </a:solidFill>
                <a:latin typeface="Roboto"/>
                <a:ea typeface="Roboto"/>
                <a:cs typeface="Roboto"/>
                <a:sym typeface="Roboto"/>
              </a:rPr>
              <a:t>poll</a:t>
            </a:r>
            <a:r>
              <a:rPr b="0" lang="en-US"/>
              <a:t>: retrieve new I/O events; execute I/O related callbacks (almost all with the exception of close callbacks, the ones scheduled by timers, and </a:t>
            </a:r>
            <a:r>
              <a:rPr b="0" lang="en-US" sz="1100">
                <a:solidFill>
                  <a:srgbClr val="188038"/>
                </a:solidFill>
                <a:latin typeface="Roboto Mono"/>
                <a:ea typeface="Roboto Mono"/>
                <a:cs typeface="Roboto Mono"/>
                <a:sym typeface="Roboto Mono"/>
              </a:rPr>
              <a:t>setImmediate()</a:t>
            </a:r>
            <a:r>
              <a:rPr b="0" lang="en-US"/>
              <a:t>); node will block here when appropriate.</a:t>
            </a:r>
            <a:endParaRPr sz="1500"/>
          </a:p>
          <a:p>
            <a:pPr indent="-309561" lvl="0" marL="457200" rtl="0" algn="l">
              <a:lnSpc>
                <a:spcPct val="92000"/>
              </a:lnSpc>
              <a:spcBef>
                <a:spcPts val="0"/>
              </a:spcBef>
              <a:spcAft>
                <a:spcPts val="0"/>
              </a:spcAft>
              <a:buClr>
                <a:srgbClr val="333333"/>
              </a:buClr>
              <a:buSzPts val="1200"/>
              <a:buChar char="●"/>
            </a:pPr>
            <a:r>
              <a:rPr b="1" lang="en-US" sz="1200">
                <a:solidFill>
                  <a:srgbClr val="333333"/>
                </a:solidFill>
                <a:latin typeface="Roboto"/>
                <a:ea typeface="Roboto"/>
                <a:cs typeface="Roboto"/>
                <a:sym typeface="Roboto"/>
              </a:rPr>
              <a:t>check</a:t>
            </a:r>
            <a:r>
              <a:rPr b="0" lang="en-US"/>
              <a:t>: </a:t>
            </a:r>
            <a:r>
              <a:rPr b="0" lang="en-US" sz="1100">
                <a:solidFill>
                  <a:srgbClr val="188038"/>
                </a:solidFill>
                <a:latin typeface="Roboto Mono"/>
                <a:ea typeface="Roboto Mono"/>
                <a:cs typeface="Roboto Mono"/>
                <a:sym typeface="Roboto Mono"/>
              </a:rPr>
              <a:t>setImmediate()</a:t>
            </a:r>
            <a:r>
              <a:rPr b="0" lang="en-US"/>
              <a:t> callbacks are invoked here.</a:t>
            </a:r>
            <a:endParaRPr sz="1500"/>
          </a:p>
          <a:p>
            <a:pPr indent="-309561" lvl="0" marL="457200" rtl="0" algn="l">
              <a:lnSpc>
                <a:spcPct val="92000"/>
              </a:lnSpc>
              <a:spcBef>
                <a:spcPts val="0"/>
              </a:spcBef>
              <a:spcAft>
                <a:spcPts val="0"/>
              </a:spcAft>
              <a:buClr>
                <a:srgbClr val="333333"/>
              </a:buClr>
              <a:buSzPts val="1200"/>
              <a:buChar char="●"/>
            </a:pPr>
            <a:r>
              <a:rPr b="1" lang="en-US" sz="1200">
                <a:solidFill>
                  <a:srgbClr val="333333"/>
                </a:solidFill>
                <a:latin typeface="Roboto"/>
                <a:ea typeface="Roboto"/>
                <a:cs typeface="Roboto"/>
                <a:sym typeface="Roboto"/>
              </a:rPr>
              <a:t>close callbacks</a:t>
            </a:r>
            <a:r>
              <a:rPr b="0" lang="en-US"/>
              <a:t>: some close callbacks, e.g. </a:t>
            </a:r>
            <a:r>
              <a:rPr b="0" lang="en-US" sz="1100">
                <a:solidFill>
                  <a:srgbClr val="188038"/>
                </a:solidFill>
                <a:latin typeface="Roboto Mono"/>
                <a:ea typeface="Roboto Mono"/>
                <a:cs typeface="Roboto Mono"/>
                <a:sym typeface="Roboto Mono"/>
              </a:rPr>
              <a:t>socket.on('close', ...)</a:t>
            </a:r>
            <a:r>
              <a:rPr b="0" lang="en-US"/>
              <a:t>.</a:t>
            </a:r>
            <a:endParaRPr sz="1500"/>
          </a:p>
          <a:p>
            <a:pPr indent="0" lvl="0" marL="0" rtl="0" algn="l">
              <a:lnSpc>
                <a:spcPct val="92000"/>
              </a:lnSpc>
              <a:spcBef>
                <a:spcPts val="1500"/>
              </a:spcBef>
              <a:spcAft>
                <a:spcPts val="0"/>
              </a:spcAft>
              <a:buSzPts val="1200"/>
              <a:buNone/>
            </a:pPr>
            <a:r>
              <a:rPr lang="en-US" u="sng">
                <a:solidFill>
                  <a:schemeClr val="hlink"/>
                </a:solidFill>
                <a:hlinkClick r:id="rId3"/>
              </a:rPr>
              <a:t>https://nodejs.org/en/docs/guides/event-loop-timers-and-nexttick</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27"/>
          <p:cNvSpPr txBox="1"/>
          <p:nvPr>
            <p:ph type="title"/>
          </p:nvPr>
        </p:nvSpPr>
        <p:spPr>
          <a:xfrm>
            <a:off x="1303799" y="598574"/>
            <a:ext cx="7030502" cy="999300"/>
          </a:xfrm>
          <a:prstGeom prst="rect">
            <a:avLst/>
          </a:prstGeom>
          <a:noFill/>
          <a:ln>
            <a:noFill/>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424242"/>
              </a:buClr>
              <a:buSzPts val="2800"/>
              <a:buFont typeface="Maven Pro"/>
              <a:buNone/>
            </a:pPr>
            <a:r>
              <a:rPr b="1" i="0" lang="en-US" sz="2800" u="none" cap="none" strike="noStrike">
                <a:solidFill>
                  <a:srgbClr val="424242"/>
                </a:solidFill>
                <a:latin typeface="Maven Pro"/>
                <a:ea typeface="Maven Pro"/>
                <a:cs typeface="Maven Pro"/>
                <a:sym typeface="Maven Pro"/>
              </a:rPr>
              <a:t>Timer Phase- setTimeOut()</a:t>
            </a:r>
            <a:endParaRPr/>
          </a:p>
        </p:txBody>
      </p:sp>
      <p:sp>
        <p:nvSpPr>
          <p:cNvPr id="462" name="Google Shape;462;p27"/>
          <p:cNvSpPr txBox="1"/>
          <p:nvPr>
            <p:ph idx="1" type="body"/>
          </p:nvPr>
        </p:nvSpPr>
        <p:spPr>
          <a:xfrm>
            <a:off x="1303799" y="1990050"/>
            <a:ext cx="7030502" cy="2541601"/>
          </a:xfrm>
          <a:prstGeom prst="rect">
            <a:avLst/>
          </a:prstGeom>
          <a:noFill/>
          <a:ln>
            <a:noFill/>
          </a:ln>
        </p:spPr>
        <p:txBody>
          <a:bodyPr anchorCtr="0" anchor="t" bIns="91400" lIns="91400" spcFirstLastPara="1" rIns="91400" wrap="square" tIns="91400">
            <a:normAutofit/>
          </a:bodyPr>
          <a:lstStyle/>
          <a:p>
            <a:pPr indent="0" lvl="0" marL="0" rtl="0" algn="l">
              <a:lnSpc>
                <a:spcPct val="115000"/>
              </a:lnSpc>
              <a:spcBef>
                <a:spcPts val="0"/>
              </a:spcBef>
              <a:spcAft>
                <a:spcPts val="0"/>
              </a:spcAft>
              <a:buSzPts val="1500"/>
              <a:buNone/>
            </a:pPr>
            <a:r>
              <a:rPr b="1" i="1" lang="en-US" sz="1500">
                <a:solidFill>
                  <a:srgbClr val="333333"/>
                </a:solidFill>
                <a:latin typeface="Roboto"/>
                <a:ea typeface="Roboto"/>
                <a:cs typeface="Roboto"/>
                <a:sym typeface="Roboto"/>
              </a:rPr>
              <a:t>A timer specifies the threshold after which a provided callback may be executed rather than the exact time a person wants it to be executed. </a:t>
            </a:r>
            <a:r>
              <a:rPr b="0" i="0" lang="en-US"/>
              <a:t>Timers callbacks will run as early as they can be scheduled after the specified amount of time has passed; however, Operating System scheduling or the running of other callbacks may delay them.</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28"/>
          <p:cNvSpPr txBox="1"/>
          <p:nvPr>
            <p:ph idx="1" type="body"/>
          </p:nvPr>
        </p:nvSpPr>
        <p:spPr>
          <a:xfrm>
            <a:off x="1303799" y="1990050"/>
            <a:ext cx="7030502" cy="2541601"/>
          </a:xfrm>
          <a:prstGeom prst="rect">
            <a:avLst/>
          </a:prstGeom>
          <a:noFill/>
          <a:ln>
            <a:noFill/>
          </a:ln>
        </p:spPr>
        <p:txBody>
          <a:bodyPr anchorCtr="0" anchor="t" bIns="91400" lIns="91400" spcFirstLastPara="1" rIns="91400" wrap="square" tIns="91400">
            <a:normAutofit/>
          </a:bodyPr>
          <a:lstStyle/>
          <a:p>
            <a:pPr indent="0" lvl="0" marL="0" marR="0" rtl="0" algn="l">
              <a:lnSpc>
                <a:spcPct val="100000"/>
              </a:lnSpc>
              <a:spcBef>
                <a:spcPts val="0"/>
              </a:spcBef>
              <a:spcAft>
                <a:spcPts val="0"/>
              </a:spcAft>
              <a:buClr>
                <a:srgbClr val="000000"/>
              </a:buClr>
              <a:buSzPts val="1800"/>
              <a:buFont typeface="Helvetica Neue"/>
              <a:buNone/>
            </a:pPr>
            <a:r>
              <a:rPr lang="en-US" sz="1800">
                <a:solidFill>
                  <a:srgbClr val="000000"/>
                </a:solidFill>
                <a:latin typeface="Roboto"/>
                <a:ea typeface="Roboto"/>
                <a:cs typeface="Roboto"/>
                <a:sym typeface="Roboto"/>
              </a:rPr>
              <a:t>In this phase, the event loop in Node.js executes system-related callbacks. Let us say we make a node server and run it on a port, but that port is used by some other process. Node.js will throw an error ECONNREFUSED. Some of the systems may want the callback to wait for completion due to some other tasks that the OS is processing. Thus these callbacks are added to the pending callback queue for execution.</a:t>
            </a:r>
            <a:endParaRPr/>
          </a:p>
        </p:txBody>
      </p:sp>
      <p:sp>
        <p:nvSpPr>
          <p:cNvPr id="468" name="Google Shape;468;p28"/>
          <p:cNvSpPr txBox="1"/>
          <p:nvPr>
            <p:ph type="title"/>
          </p:nvPr>
        </p:nvSpPr>
        <p:spPr>
          <a:xfrm>
            <a:off x="1303799" y="598574"/>
            <a:ext cx="7030502" cy="999301"/>
          </a:xfrm>
          <a:prstGeom prst="rect">
            <a:avLst/>
          </a:prstGeom>
          <a:noFill/>
          <a:ln>
            <a:noFill/>
          </a:ln>
        </p:spPr>
        <p:txBody>
          <a:bodyPr anchorCtr="0" anchor="t" bIns="91400" lIns="91400" spcFirstLastPara="1" rIns="91400" wrap="square" tIns="91400">
            <a:normAutofit/>
          </a:bodyPr>
          <a:lstStyle/>
          <a:p>
            <a:pPr indent="0" lvl="0" marL="0" marR="0" rtl="0" algn="l">
              <a:lnSpc>
                <a:spcPct val="100000"/>
              </a:lnSpc>
              <a:spcBef>
                <a:spcPts val="0"/>
              </a:spcBef>
              <a:spcAft>
                <a:spcPts val="0"/>
              </a:spcAft>
              <a:buClr>
                <a:srgbClr val="424242"/>
              </a:buClr>
              <a:buSzPts val="2772"/>
              <a:buFont typeface="Maven Pro"/>
              <a:buNone/>
            </a:pPr>
            <a:r>
              <a:rPr lang="en-US" sz="2772"/>
              <a:t>Pending Callbacks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29"/>
          <p:cNvSpPr txBox="1"/>
          <p:nvPr>
            <p:ph type="title"/>
          </p:nvPr>
        </p:nvSpPr>
        <p:spPr>
          <a:xfrm>
            <a:off x="1303799" y="598574"/>
            <a:ext cx="7030502" cy="999300"/>
          </a:xfrm>
          <a:prstGeom prst="rect">
            <a:avLst/>
          </a:prstGeom>
          <a:noFill/>
          <a:ln>
            <a:noFill/>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424242"/>
              </a:buClr>
              <a:buSzPts val="2800"/>
              <a:buFont typeface="Maven Pro"/>
              <a:buNone/>
            </a:pPr>
            <a:r>
              <a:rPr b="1" i="0" lang="en-US" sz="2800" u="none" cap="none" strike="noStrike">
                <a:solidFill>
                  <a:srgbClr val="424242"/>
                </a:solidFill>
                <a:latin typeface="Maven Pro"/>
                <a:ea typeface="Maven Pro"/>
                <a:cs typeface="Maven Pro"/>
                <a:sym typeface="Maven Pro"/>
              </a:rPr>
              <a:t>Poll Phase- I/O events and callbacks</a:t>
            </a:r>
            <a:endParaRPr/>
          </a:p>
          <a:p>
            <a:pPr indent="0" lvl="0" marL="0" rtl="0" algn="l">
              <a:lnSpc>
                <a:spcPct val="100000"/>
              </a:lnSpc>
              <a:spcBef>
                <a:spcPts val="0"/>
              </a:spcBef>
              <a:spcAft>
                <a:spcPts val="0"/>
              </a:spcAft>
              <a:buClr>
                <a:srgbClr val="424242"/>
              </a:buClr>
              <a:buSzPts val="800"/>
              <a:buFont typeface="Maven Pro"/>
              <a:buNone/>
            </a:pPr>
            <a:r>
              <a:rPr b="0" lang="en-US" sz="800"/>
              <a:t>Example-1 and example-3</a:t>
            </a:r>
            <a:endParaRPr/>
          </a:p>
        </p:txBody>
      </p:sp>
      <p:sp>
        <p:nvSpPr>
          <p:cNvPr id="474" name="Google Shape;474;p29"/>
          <p:cNvSpPr txBox="1"/>
          <p:nvPr>
            <p:ph idx="1" type="body"/>
          </p:nvPr>
        </p:nvSpPr>
        <p:spPr>
          <a:xfrm>
            <a:off x="1303799" y="1265349"/>
            <a:ext cx="7030502" cy="3266401"/>
          </a:xfrm>
          <a:prstGeom prst="rect">
            <a:avLst/>
          </a:prstGeom>
          <a:noFill/>
          <a:ln>
            <a:noFill/>
          </a:ln>
        </p:spPr>
        <p:txBody>
          <a:bodyPr anchorCtr="0" anchor="t" bIns="91400" lIns="91400" spcFirstLastPara="1" rIns="91400" wrap="square" tIns="91400">
            <a:normAutofit/>
          </a:bodyPr>
          <a:lstStyle/>
          <a:p>
            <a:pPr indent="0" lvl="0" marL="0" rtl="0" algn="l">
              <a:lnSpc>
                <a:spcPct val="115000"/>
              </a:lnSpc>
              <a:spcBef>
                <a:spcPts val="0"/>
              </a:spcBef>
              <a:spcAft>
                <a:spcPts val="0"/>
              </a:spcAft>
              <a:buSzPts val="1067"/>
              <a:buNone/>
            </a:pPr>
            <a:r>
              <a:rPr lang="en-US" sz="1067">
                <a:solidFill>
                  <a:srgbClr val="333333"/>
                </a:solidFill>
                <a:latin typeface="Roboto"/>
                <a:ea typeface="Roboto"/>
                <a:cs typeface="Roboto"/>
                <a:sym typeface="Roboto"/>
              </a:rPr>
              <a:t>The poll phase has two main functions:</a:t>
            </a:r>
            <a:endParaRPr/>
          </a:p>
          <a:p>
            <a:pPr indent="-289496" lvl="0" marL="443483" rtl="0" algn="l">
              <a:lnSpc>
                <a:spcPct val="115000"/>
              </a:lnSpc>
              <a:spcBef>
                <a:spcPts val="1400"/>
              </a:spcBef>
              <a:spcAft>
                <a:spcPts val="0"/>
              </a:spcAft>
              <a:buClr>
                <a:srgbClr val="333333"/>
              </a:buClr>
              <a:buSzPts val="1000"/>
              <a:buFont typeface="Roboto"/>
              <a:buAutoNum type="arabicPeriod"/>
            </a:pPr>
            <a:r>
              <a:rPr lang="en-US" sz="1067">
                <a:solidFill>
                  <a:srgbClr val="333333"/>
                </a:solidFill>
                <a:latin typeface="Roboto"/>
                <a:ea typeface="Roboto"/>
                <a:cs typeface="Roboto"/>
                <a:sym typeface="Roboto"/>
              </a:rPr>
              <a:t>Calculating how long it should block and poll for I/O, then</a:t>
            </a:r>
            <a:endParaRPr/>
          </a:p>
          <a:p>
            <a:pPr indent="-289496" lvl="0" marL="443483" rtl="0" algn="l">
              <a:lnSpc>
                <a:spcPct val="115000"/>
              </a:lnSpc>
              <a:spcBef>
                <a:spcPts val="0"/>
              </a:spcBef>
              <a:spcAft>
                <a:spcPts val="0"/>
              </a:spcAft>
              <a:buClr>
                <a:srgbClr val="333333"/>
              </a:buClr>
              <a:buSzPts val="1000"/>
              <a:buFont typeface="Roboto"/>
              <a:buAutoNum type="arabicPeriod"/>
            </a:pPr>
            <a:r>
              <a:rPr lang="en-US" sz="1067">
                <a:solidFill>
                  <a:srgbClr val="333333"/>
                </a:solidFill>
                <a:latin typeface="Roboto"/>
                <a:ea typeface="Roboto"/>
                <a:cs typeface="Roboto"/>
                <a:sym typeface="Roboto"/>
              </a:rPr>
              <a:t>Processing events in the poll queue.</a:t>
            </a:r>
            <a:endParaRPr/>
          </a:p>
          <a:p>
            <a:pPr indent="0" lvl="0" marL="0" rtl="0" algn="l">
              <a:lnSpc>
                <a:spcPct val="115000"/>
              </a:lnSpc>
              <a:spcBef>
                <a:spcPts val="1400"/>
              </a:spcBef>
              <a:spcAft>
                <a:spcPts val="0"/>
              </a:spcAft>
              <a:buSzPts val="1067"/>
              <a:buNone/>
            </a:pPr>
            <a:r>
              <a:rPr lang="en-US" sz="1067">
                <a:solidFill>
                  <a:srgbClr val="333333"/>
                </a:solidFill>
                <a:latin typeface="Roboto"/>
                <a:ea typeface="Roboto"/>
                <a:cs typeface="Roboto"/>
                <a:sym typeface="Roboto"/>
              </a:rPr>
              <a:t>When the event loop enters the poll phase </a:t>
            </a:r>
            <a:r>
              <a:rPr i="1" lang="en-US"/>
              <a:t>and there are no timers scheduled</a:t>
            </a:r>
            <a:r>
              <a:rPr lang="en-US" sz="1067">
                <a:solidFill>
                  <a:srgbClr val="333333"/>
                </a:solidFill>
                <a:latin typeface="Roboto"/>
                <a:ea typeface="Roboto"/>
                <a:cs typeface="Roboto"/>
                <a:sym typeface="Roboto"/>
              </a:rPr>
              <a:t>, one of two things will happen:</a:t>
            </a:r>
            <a:endParaRPr/>
          </a:p>
          <a:p>
            <a:pPr indent="-289496" lvl="0" marL="443483" rtl="0" algn="l">
              <a:lnSpc>
                <a:spcPct val="115000"/>
              </a:lnSpc>
              <a:spcBef>
                <a:spcPts val="1400"/>
              </a:spcBef>
              <a:spcAft>
                <a:spcPts val="0"/>
              </a:spcAft>
              <a:buClr>
                <a:srgbClr val="333333"/>
              </a:buClr>
              <a:buSzPts val="1000"/>
              <a:buChar char="●"/>
            </a:pPr>
            <a:r>
              <a:rPr i="1" lang="en-US" sz="1067">
                <a:solidFill>
                  <a:srgbClr val="333333"/>
                </a:solidFill>
                <a:latin typeface="Roboto"/>
                <a:ea typeface="Roboto"/>
                <a:cs typeface="Roboto"/>
                <a:sym typeface="Roboto"/>
              </a:rPr>
              <a:t>If the poll queue is not empty</a:t>
            </a:r>
            <a:r>
              <a:rPr i="0" lang="en-US"/>
              <a:t>, the event loop will iterate through its queue of callbacks executing them synchronously until either the queue has been exhausted, or the system-dependent hard limit is reached.</a:t>
            </a:r>
            <a:endParaRPr/>
          </a:p>
          <a:p>
            <a:pPr indent="-289496" lvl="0" marL="443483" rtl="0" algn="l">
              <a:lnSpc>
                <a:spcPct val="115000"/>
              </a:lnSpc>
              <a:spcBef>
                <a:spcPts val="0"/>
              </a:spcBef>
              <a:spcAft>
                <a:spcPts val="0"/>
              </a:spcAft>
              <a:buClr>
                <a:srgbClr val="333333"/>
              </a:buClr>
              <a:buSzPts val="1000"/>
              <a:buChar char="●"/>
            </a:pPr>
            <a:r>
              <a:rPr i="1" lang="en-US" sz="1067">
                <a:solidFill>
                  <a:srgbClr val="333333"/>
                </a:solidFill>
                <a:latin typeface="Roboto"/>
                <a:ea typeface="Roboto"/>
                <a:cs typeface="Roboto"/>
                <a:sym typeface="Roboto"/>
              </a:rPr>
              <a:t>If the poll queue is empty</a:t>
            </a:r>
            <a:r>
              <a:rPr i="0" lang="en-US"/>
              <a:t>, one of two more things will happen:</a:t>
            </a:r>
            <a:endParaRPr/>
          </a:p>
          <a:p>
            <a:pPr indent="-258698" lvl="1" marL="886967" rtl="0" algn="l">
              <a:lnSpc>
                <a:spcPct val="115000"/>
              </a:lnSpc>
              <a:spcBef>
                <a:spcPts val="0"/>
              </a:spcBef>
              <a:spcAft>
                <a:spcPts val="0"/>
              </a:spcAft>
              <a:buClr>
                <a:srgbClr val="333333"/>
              </a:buClr>
              <a:buSzPts val="1000"/>
              <a:buChar char="○"/>
            </a:pPr>
            <a:r>
              <a:rPr lang="en-US" sz="1067">
                <a:solidFill>
                  <a:srgbClr val="333333"/>
                </a:solidFill>
                <a:latin typeface="Roboto"/>
                <a:ea typeface="Roboto"/>
                <a:cs typeface="Roboto"/>
                <a:sym typeface="Roboto"/>
              </a:rPr>
              <a:t>If scripts have been scheduled by </a:t>
            </a:r>
            <a:r>
              <a:rPr lang="en-US" sz="970">
                <a:solidFill>
                  <a:srgbClr val="188038"/>
                </a:solidFill>
                <a:latin typeface="Roboto Mono"/>
                <a:ea typeface="Roboto Mono"/>
                <a:cs typeface="Roboto Mono"/>
                <a:sym typeface="Roboto Mono"/>
              </a:rPr>
              <a:t>setImmediate()</a:t>
            </a:r>
            <a:r>
              <a:rPr lang="en-US" sz="1067">
                <a:solidFill>
                  <a:srgbClr val="333333"/>
                </a:solidFill>
                <a:latin typeface="Roboto"/>
                <a:ea typeface="Roboto"/>
                <a:cs typeface="Roboto"/>
                <a:sym typeface="Roboto"/>
              </a:rPr>
              <a:t>, the event loop will end the poll phase and continue to the check phase to execute those scheduled scripts.</a:t>
            </a:r>
            <a:endParaRPr/>
          </a:p>
          <a:p>
            <a:pPr indent="-258698" lvl="1" marL="886967" rtl="0" algn="l">
              <a:lnSpc>
                <a:spcPct val="115000"/>
              </a:lnSpc>
              <a:spcBef>
                <a:spcPts val="0"/>
              </a:spcBef>
              <a:spcAft>
                <a:spcPts val="0"/>
              </a:spcAft>
              <a:buClr>
                <a:srgbClr val="333333"/>
              </a:buClr>
              <a:buSzPts val="1000"/>
              <a:buChar char="○"/>
            </a:pPr>
            <a:r>
              <a:rPr lang="en-US" sz="1067">
                <a:solidFill>
                  <a:srgbClr val="333333"/>
                </a:solidFill>
                <a:latin typeface="Roboto"/>
                <a:ea typeface="Roboto"/>
                <a:cs typeface="Roboto"/>
                <a:sym typeface="Roboto"/>
              </a:rPr>
              <a:t>If scripts have not been scheduled by </a:t>
            </a:r>
            <a:r>
              <a:rPr lang="en-US" sz="970">
                <a:solidFill>
                  <a:srgbClr val="188038"/>
                </a:solidFill>
                <a:latin typeface="Roboto Mono"/>
                <a:ea typeface="Roboto Mono"/>
                <a:cs typeface="Roboto Mono"/>
                <a:sym typeface="Roboto Mono"/>
              </a:rPr>
              <a:t>setImmediate()</a:t>
            </a:r>
            <a:r>
              <a:rPr lang="en-US" sz="1067">
                <a:solidFill>
                  <a:srgbClr val="333333"/>
                </a:solidFill>
                <a:latin typeface="Roboto"/>
                <a:ea typeface="Roboto"/>
                <a:cs typeface="Roboto"/>
                <a:sym typeface="Roboto"/>
              </a:rPr>
              <a:t>, the event loop will wait for callbacks to be added to the queue, then execute them immediately.</a:t>
            </a:r>
            <a:endParaRPr/>
          </a:p>
          <a:p>
            <a:pPr indent="0" lvl="0" marL="0" rtl="0" algn="l">
              <a:lnSpc>
                <a:spcPct val="115000"/>
              </a:lnSpc>
              <a:spcBef>
                <a:spcPts val="1400"/>
              </a:spcBef>
              <a:spcAft>
                <a:spcPts val="0"/>
              </a:spcAft>
              <a:buSzPts val="1067"/>
              <a:buNone/>
            </a:pPr>
            <a:r>
              <a:rPr lang="en-US" sz="1067">
                <a:solidFill>
                  <a:srgbClr val="333333"/>
                </a:solidFill>
                <a:latin typeface="Roboto"/>
                <a:ea typeface="Roboto"/>
                <a:cs typeface="Roboto"/>
                <a:sym typeface="Roboto"/>
              </a:rPr>
              <a:t>Once the poll queue is empty the event loop will check for timers </a:t>
            </a:r>
            <a:r>
              <a:rPr i="1" lang="en-US"/>
              <a:t>whose time thresholds have been reached</a:t>
            </a:r>
            <a:r>
              <a:rPr lang="en-US" sz="1067">
                <a:solidFill>
                  <a:srgbClr val="333333"/>
                </a:solidFill>
                <a:latin typeface="Roboto"/>
                <a:ea typeface="Roboto"/>
                <a:cs typeface="Roboto"/>
                <a:sym typeface="Roboto"/>
              </a:rPr>
              <a:t>. If one or more timers are ready, the event loop will wrap back to the timers phase to execute those timers' callbacks.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30"/>
          <p:cNvSpPr txBox="1"/>
          <p:nvPr>
            <p:ph type="title"/>
          </p:nvPr>
        </p:nvSpPr>
        <p:spPr>
          <a:xfrm>
            <a:off x="1303799" y="598574"/>
            <a:ext cx="7030502" cy="999300"/>
          </a:xfrm>
          <a:prstGeom prst="rect">
            <a:avLst/>
          </a:prstGeom>
          <a:noFill/>
          <a:ln>
            <a:noFill/>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424242"/>
              </a:buClr>
              <a:buSzPts val="2800"/>
              <a:buFont typeface="Maven Pro"/>
              <a:buNone/>
            </a:pPr>
            <a:r>
              <a:rPr b="1" i="0" lang="en-US" sz="2800" u="none" cap="none" strike="noStrike">
                <a:solidFill>
                  <a:srgbClr val="424242"/>
                </a:solidFill>
                <a:latin typeface="Maven Pro"/>
                <a:ea typeface="Maven Pro"/>
                <a:cs typeface="Maven Pro"/>
                <a:sym typeface="Maven Pro"/>
              </a:rPr>
              <a:t>Check Phase - setImmediate()</a:t>
            </a:r>
            <a:endParaRPr/>
          </a:p>
        </p:txBody>
      </p:sp>
      <p:sp>
        <p:nvSpPr>
          <p:cNvPr id="480" name="Google Shape;480;p30"/>
          <p:cNvSpPr txBox="1"/>
          <p:nvPr>
            <p:ph idx="1" type="body"/>
          </p:nvPr>
        </p:nvSpPr>
        <p:spPr>
          <a:xfrm>
            <a:off x="1303799" y="1990050"/>
            <a:ext cx="7030502" cy="2541601"/>
          </a:xfrm>
          <a:prstGeom prst="rect">
            <a:avLst/>
          </a:prstGeom>
          <a:noFill/>
          <a:ln>
            <a:noFill/>
          </a:ln>
        </p:spPr>
        <p:txBody>
          <a:bodyPr anchorCtr="0" anchor="t" bIns="91400" lIns="91400" spcFirstLastPara="1" rIns="91400" wrap="square" tIns="91400">
            <a:normAutofit/>
          </a:bodyPr>
          <a:lstStyle/>
          <a:p>
            <a:pPr indent="0" lvl="0" marL="0" rtl="0" algn="l">
              <a:lnSpc>
                <a:spcPct val="115000"/>
              </a:lnSpc>
              <a:spcBef>
                <a:spcPts val="0"/>
              </a:spcBef>
              <a:spcAft>
                <a:spcPts val="0"/>
              </a:spcAft>
              <a:buSzPts val="1500"/>
              <a:buNone/>
            </a:pPr>
            <a:r>
              <a:rPr lang="en-US" sz="1500">
                <a:solidFill>
                  <a:srgbClr val="333333"/>
                </a:solidFill>
                <a:latin typeface="Roboto"/>
                <a:ea typeface="Roboto"/>
                <a:cs typeface="Roboto"/>
                <a:sym typeface="Roboto"/>
              </a:rPr>
              <a:t>This phase allows a person to execute callbacks immediately after the poll phase has completed. If the poll phase becomes idle and scripts have been queued with </a:t>
            </a:r>
            <a:r>
              <a:rPr lang="en-US" sz="1300">
                <a:latin typeface="Roboto Mono"/>
                <a:ea typeface="Roboto Mono"/>
                <a:cs typeface="Roboto Mono"/>
                <a:sym typeface="Roboto Mono"/>
              </a:rPr>
              <a:t>setImmediate()</a:t>
            </a:r>
            <a:r>
              <a:rPr lang="en-US" sz="1500">
                <a:solidFill>
                  <a:srgbClr val="333333"/>
                </a:solidFill>
                <a:latin typeface="Roboto"/>
                <a:ea typeface="Roboto"/>
                <a:cs typeface="Roboto"/>
                <a:sym typeface="Roboto"/>
              </a:rPr>
              <a:t>, the event loop may continue to the check phase rather than waiting.</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31"/>
          <p:cNvSpPr txBox="1"/>
          <p:nvPr>
            <p:ph type="title"/>
          </p:nvPr>
        </p:nvSpPr>
        <p:spPr>
          <a:xfrm>
            <a:off x="1303799" y="598574"/>
            <a:ext cx="7030502" cy="999300"/>
          </a:xfrm>
          <a:prstGeom prst="rect">
            <a:avLst/>
          </a:prstGeom>
          <a:noFill/>
          <a:ln>
            <a:noFill/>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424242"/>
              </a:buClr>
              <a:buSzPts val="2800"/>
              <a:buFont typeface="Maven Pro"/>
              <a:buNone/>
            </a:pPr>
            <a:r>
              <a:rPr b="1" i="0" lang="en-US" sz="2800" u="none" cap="none" strike="noStrike">
                <a:solidFill>
                  <a:srgbClr val="424242"/>
                </a:solidFill>
                <a:latin typeface="Maven Pro"/>
                <a:ea typeface="Maven Pro"/>
                <a:cs typeface="Maven Pro"/>
                <a:sym typeface="Maven Pro"/>
              </a:rPr>
              <a:t>Close Phase</a:t>
            </a:r>
            <a:endParaRPr/>
          </a:p>
        </p:txBody>
      </p:sp>
      <p:sp>
        <p:nvSpPr>
          <p:cNvPr id="486" name="Google Shape;486;p31"/>
          <p:cNvSpPr txBox="1"/>
          <p:nvPr>
            <p:ph idx="1" type="body"/>
          </p:nvPr>
        </p:nvSpPr>
        <p:spPr>
          <a:xfrm>
            <a:off x="1303799" y="1990050"/>
            <a:ext cx="7030502" cy="2541601"/>
          </a:xfrm>
          <a:prstGeom prst="rect">
            <a:avLst/>
          </a:prstGeom>
          <a:noFill/>
          <a:ln>
            <a:noFill/>
          </a:ln>
        </p:spPr>
        <p:txBody>
          <a:bodyPr anchorCtr="0" anchor="t" bIns="91400" lIns="91400" spcFirstLastPara="1" rIns="91400" wrap="square" tIns="91400">
            <a:normAutofit/>
          </a:bodyPr>
          <a:lstStyle/>
          <a:p>
            <a:pPr indent="0" lvl="0" marL="0" rtl="0" algn="l">
              <a:lnSpc>
                <a:spcPct val="115000"/>
              </a:lnSpc>
              <a:spcBef>
                <a:spcPts val="0"/>
              </a:spcBef>
              <a:spcAft>
                <a:spcPts val="0"/>
              </a:spcAft>
              <a:buSzPts val="1500"/>
              <a:buNone/>
            </a:pPr>
            <a:r>
              <a:rPr lang="en-US" sz="1500">
                <a:solidFill>
                  <a:srgbClr val="333333"/>
                </a:solidFill>
                <a:latin typeface="Roboto"/>
                <a:ea typeface="Roboto"/>
                <a:cs typeface="Roboto"/>
                <a:sym typeface="Roboto"/>
              </a:rPr>
              <a:t>If a socket or handle is closed abruptly (e.g. </a:t>
            </a:r>
            <a:r>
              <a:rPr lang="en-US" sz="1300">
                <a:latin typeface="Roboto Mono"/>
                <a:ea typeface="Roboto Mono"/>
                <a:cs typeface="Roboto Mono"/>
                <a:sym typeface="Roboto Mono"/>
              </a:rPr>
              <a:t>socket.destroy()</a:t>
            </a:r>
            <a:r>
              <a:rPr lang="en-US" sz="1500">
                <a:solidFill>
                  <a:srgbClr val="333333"/>
                </a:solidFill>
                <a:latin typeface="Roboto"/>
                <a:ea typeface="Roboto"/>
                <a:cs typeface="Roboto"/>
                <a:sym typeface="Roboto"/>
              </a:rPr>
              <a:t>), the </a:t>
            </a:r>
            <a:r>
              <a:rPr lang="en-US" sz="1300">
                <a:latin typeface="Roboto Mono"/>
                <a:ea typeface="Roboto Mono"/>
                <a:cs typeface="Roboto Mono"/>
                <a:sym typeface="Roboto Mono"/>
              </a:rPr>
              <a:t>'close'</a:t>
            </a:r>
            <a:r>
              <a:rPr lang="en-US" sz="1500">
                <a:solidFill>
                  <a:srgbClr val="333333"/>
                </a:solidFill>
                <a:latin typeface="Roboto"/>
                <a:ea typeface="Roboto"/>
                <a:cs typeface="Roboto"/>
                <a:sym typeface="Roboto"/>
              </a:rPr>
              <a:t> event will be emitted in this phase.</a:t>
            </a:r>
            <a:br>
              <a:rPr lang="en-US" sz="1500">
                <a:solidFill>
                  <a:srgbClr val="333333"/>
                </a:solidFill>
                <a:latin typeface="Roboto"/>
                <a:ea typeface="Roboto"/>
                <a:cs typeface="Roboto"/>
                <a:sym typeface="Roboto"/>
              </a:rPr>
            </a:br>
            <a:br>
              <a:rPr lang="en-US" sz="1500">
                <a:solidFill>
                  <a:srgbClr val="333333"/>
                </a:solidFill>
                <a:latin typeface="Roboto"/>
                <a:ea typeface="Roboto"/>
                <a:cs typeface="Roboto"/>
                <a:sym typeface="Roboto"/>
              </a:rPr>
            </a:br>
            <a:r>
              <a:rPr lang="en-US" sz="1500">
                <a:solidFill>
                  <a:srgbClr val="333333"/>
                </a:solidFill>
                <a:latin typeface="Roboto"/>
                <a:ea typeface="Roboto"/>
                <a:cs typeface="Roboto"/>
                <a:sym typeface="Roboto"/>
              </a:rPr>
              <a:t>process.exit()</a:t>
            </a:r>
            <a:r>
              <a:rPr lang="en-US">
                <a:solidFill>
                  <a:srgbClr val="61738E"/>
                </a:solidFill>
              </a:rPr>
              <a:t> or </a:t>
            </a:r>
            <a:r>
              <a:rPr lang="en-US" sz="1500">
                <a:solidFill>
                  <a:srgbClr val="333333"/>
                </a:solidFill>
                <a:latin typeface="Roboto"/>
                <a:ea typeface="Roboto"/>
                <a:cs typeface="Roboto"/>
                <a:sym typeface="Roboto"/>
              </a:rPr>
              <a:t>socket.on('close', fn)</a:t>
            </a:r>
            <a:r>
              <a:rPr lang="en-US">
                <a:solidFill>
                  <a:srgbClr val="61738E"/>
                </a:solidFill>
              </a:rPr>
              <a: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32"/>
          <p:cNvSpPr txBox="1"/>
          <p:nvPr>
            <p:ph type="title"/>
          </p:nvPr>
        </p:nvSpPr>
        <p:spPr>
          <a:xfrm>
            <a:off x="1303799" y="598574"/>
            <a:ext cx="7030502" cy="999300"/>
          </a:xfrm>
          <a:prstGeom prst="rect">
            <a:avLst/>
          </a:prstGeom>
          <a:noFill/>
          <a:ln>
            <a:noFill/>
          </a:ln>
        </p:spPr>
        <p:txBody>
          <a:bodyPr anchorCtr="0" anchor="t" bIns="91400" lIns="91400" spcFirstLastPara="1" rIns="91400" wrap="square" tIns="91400">
            <a:normAutofit/>
          </a:bodyPr>
          <a:lstStyle/>
          <a:p>
            <a:pPr indent="50800" lvl="0" marL="0" marR="50800" rtl="0" algn="l">
              <a:lnSpc>
                <a:spcPct val="115000"/>
              </a:lnSpc>
              <a:spcBef>
                <a:spcPts val="0"/>
              </a:spcBef>
              <a:spcAft>
                <a:spcPts val="0"/>
              </a:spcAft>
              <a:buClr>
                <a:srgbClr val="188038"/>
              </a:buClr>
              <a:buSzPts val="1900"/>
              <a:buFont typeface="Roboto Mono"/>
              <a:buNone/>
            </a:pPr>
            <a:r>
              <a:rPr b="0" lang="en-US" sz="1900">
                <a:solidFill>
                  <a:srgbClr val="188038"/>
                </a:solidFill>
                <a:latin typeface="Roboto Mono"/>
                <a:ea typeface="Roboto Mono"/>
                <a:cs typeface="Roboto Mono"/>
                <a:sym typeface="Roboto Mono"/>
              </a:rPr>
              <a:t>setImmediate()</a:t>
            </a:r>
            <a:r>
              <a:rPr lang="en-US" sz="1700">
                <a:solidFill>
                  <a:srgbClr val="333333"/>
                </a:solidFill>
                <a:latin typeface="Roboto"/>
                <a:ea typeface="Roboto"/>
                <a:cs typeface="Roboto"/>
                <a:sym typeface="Roboto"/>
              </a:rPr>
              <a:t> vs </a:t>
            </a:r>
            <a:r>
              <a:rPr b="0" lang="en-US" sz="1900">
                <a:solidFill>
                  <a:srgbClr val="188038"/>
                </a:solidFill>
                <a:latin typeface="Roboto Mono"/>
                <a:ea typeface="Roboto Mono"/>
                <a:cs typeface="Roboto Mono"/>
                <a:sym typeface="Roboto Mono"/>
              </a:rPr>
              <a:t>setTimeout()</a:t>
            </a:r>
            <a:endParaRPr/>
          </a:p>
          <a:p>
            <a:pPr indent="50800" lvl="0" marL="0" marR="50800" rtl="0" algn="l">
              <a:lnSpc>
                <a:spcPct val="115000"/>
              </a:lnSpc>
              <a:spcBef>
                <a:spcPts val="1800"/>
              </a:spcBef>
              <a:spcAft>
                <a:spcPts val="0"/>
              </a:spcAft>
              <a:buClr>
                <a:srgbClr val="424242"/>
              </a:buClr>
              <a:buSzPts val="800"/>
              <a:buFont typeface="Roboto Mono"/>
              <a:buNone/>
            </a:pPr>
            <a:r>
              <a:rPr b="0" lang="en-US" sz="800">
                <a:latin typeface="Roboto Mono"/>
                <a:ea typeface="Roboto Mono"/>
                <a:cs typeface="Roboto Mono"/>
                <a:sym typeface="Roboto Mono"/>
              </a:rPr>
              <a:t>Example-4 and example-5</a:t>
            </a:r>
            <a:endParaRPr/>
          </a:p>
        </p:txBody>
      </p:sp>
      <p:sp>
        <p:nvSpPr>
          <p:cNvPr id="492" name="Google Shape;492;p32"/>
          <p:cNvSpPr txBox="1"/>
          <p:nvPr>
            <p:ph idx="1" type="body"/>
          </p:nvPr>
        </p:nvSpPr>
        <p:spPr>
          <a:xfrm>
            <a:off x="1303799" y="1990050"/>
            <a:ext cx="7030502" cy="2541601"/>
          </a:xfrm>
          <a:prstGeom prst="rect">
            <a:avLst/>
          </a:prstGeom>
          <a:noFill/>
          <a:ln>
            <a:noFill/>
          </a:ln>
        </p:spPr>
        <p:txBody>
          <a:bodyPr anchorCtr="0" anchor="t" bIns="91400" lIns="91400" spcFirstLastPara="1" rIns="91400" wrap="square" tIns="91400">
            <a:normAutofit/>
          </a:bodyPr>
          <a:lstStyle/>
          <a:p>
            <a:pPr indent="50800" lvl="0" marL="0" marR="50800" rtl="0" algn="l">
              <a:lnSpc>
                <a:spcPct val="92000"/>
              </a:lnSpc>
              <a:spcBef>
                <a:spcPts val="0"/>
              </a:spcBef>
              <a:spcAft>
                <a:spcPts val="0"/>
              </a:spcAft>
              <a:buSzPts val="1900"/>
              <a:buNone/>
            </a:pPr>
            <a:r>
              <a:t/>
            </a:r>
            <a:endParaRPr sz="1900">
              <a:solidFill>
                <a:srgbClr val="188038"/>
              </a:solidFill>
              <a:latin typeface="Roboto Mono"/>
              <a:ea typeface="Roboto Mono"/>
              <a:cs typeface="Roboto Mono"/>
              <a:sym typeface="Roboto Mono"/>
            </a:endParaRPr>
          </a:p>
          <a:p>
            <a:pPr indent="0" lvl="0" marL="0" rtl="0" algn="l">
              <a:lnSpc>
                <a:spcPct val="92000"/>
              </a:lnSpc>
              <a:spcBef>
                <a:spcPts val="1500"/>
              </a:spcBef>
              <a:spcAft>
                <a:spcPts val="0"/>
              </a:spcAft>
              <a:buSzPts val="1300"/>
              <a:buNone/>
            </a:pPr>
            <a:r>
              <a:rPr lang="en-US">
                <a:solidFill>
                  <a:srgbClr val="188038"/>
                </a:solidFill>
                <a:latin typeface="Roboto Mono"/>
                <a:ea typeface="Roboto Mono"/>
                <a:cs typeface="Roboto Mono"/>
                <a:sym typeface="Roboto Mono"/>
              </a:rPr>
              <a:t>setImmediate()</a:t>
            </a:r>
            <a:r>
              <a:rPr lang="en-US" sz="1500">
                <a:solidFill>
                  <a:srgbClr val="333333"/>
                </a:solidFill>
                <a:latin typeface="Roboto"/>
                <a:ea typeface="Roboto"/>
                <a:cs typeface="Roboto"/>
                <a:sym typeface="Roboto"/>
              </a:rPr>
              <a:t> and </a:t>
            </a:r>
            <a:r>
              <a:rPr lang="en-US">
                <a:solidFill>
                  <a:srgbClr val="188038"/>
                </a:solidFill>
                <a:latin typeface="Roboto Mono"/>
                <a:ea typeface="Roboto Mono"/>
                <a:cs typeface="Roboto Mono"/>
                <a:sym typeface="Roboto Mono"/>
              </a:rPr>
              <a:t>setTimeout()</a:t>
            </a:r>
            <a:r>
              <a:rPr lang="en-US" sz="1500">
                <a:solidFill>
                  <a:srgbClr val="333333"/>
                </a:solidFill>
                <a:latin typeface="Roboto"/>
                <a:ea typeface="Roboto"/>
                <a:cs typeface="Roboto"/>
                <a:sym typeface="Roboto"/>
              </a:rPr>
              <a:t> are similar, but behave in different ways depending on when they are called.</a:t>
            </a:r>
            <a:endParaRPr sz="1500">
              <a:solidFill>
                <a:srgbClr val="333333"/>
              </a:solidFill>
              <a:latin typeface="Roboto"/>
              <a:ea typeface="Roboto"/>
              <a:cs typeface="Roboto"/>
              <a:sym typeface="Roboto"/>
            </a:endParaRPr>
          </a:p>
          <a:p>
            <a:pPr indent="-323850" lvl="0" marL="457200" rtl="0" algn="l">
              <a:lnSpc>
                <a:spcPct val="92000"/>
              </a:lnSpc>
              <a:spcBef>
                <a:spcPts val="1500"/>
              </a:spcBef>
              <a:spcAft>
                <a:spcPts val="0"/>
              </a:spcAft>
              <a:buClr>
                <a:srgbClr val="333333"/>
              </a:buClr>
              <a:buSzPts val="1300"/>
              <a:buChar char="●"/>
            </a:pPr>
            <a:r>
              <a:rPr lang="en-US">
                <a:solidFill>
                  <a:srgbClr val="188038"/>
                </a:solidFill>
                <a:latin typeface="Roboto Mono"/>
                <a:ea typeface="Roboto Mono"/>
                <a:cs typeface="Roboto Mono"/>
                <a:sym typeface="Roboto Mono"/>
              </a:rPr>
              <a:t>setImmediate()</a:t>
            </a:r>
            <a:r>
              <a:rPr lang="en-US" sz="1500">
                <a:solidFill>
                  <a:srgbClr val="333333"/>
                </a:solidFill>
                <a:latin typeface="Roboto"/>
                <a:ea typeface="Roboto"/>
                <a:cs typeface="Roboto"/>
                <a:sym typeface="Roboto"/>
              </a:rPr>
              <a:t> is designed to execute a script once the current poll phase completes.</a:t>
            </a:r>
            <a:endParaRPr sz="1500">
              <a:solidFill>
                <a:srgbClr val="333333"/>
              </a:solidFill>
              <a:latin typeface="Roboto"/>
              <a:ea typeface="Roboto"/>
              <a:cs typeface="Roboto"/>
              <a:sym typeface="Roboto"/>
            </a:endParaRPr>
          </a:p>
          <a:p>
            <a:pPr indent="-323850" lvl="0" marL="457200" rtl="0" algn="l">
              <a:lnSpc>
                <a:spcPct val="92000"/>
              </a:lnSpc>
              <a:spcBef>
                <a:spcPts val="0"/>
              </a:spcBef>
              <a:spcAft>
                <a:spcPts val="0"/>
              </a:spcAft>
              <a:buClr>
                <a:srgbClr val="333333"/>
              </a:buClr>
              <a:buSzPts val="1300"/>
              <a:buChar char="●"/>
            </a:pPr>
            <a:r>
              <a:rPr lang="en-US">
                <a:solidFill>
                  <a:srgbClr val="188038"/>
                </a:solidFill>
                <a:latin typeface="Roboto Mono"/>
                <a:ea typeface="Roboto Mono"/>
                <a:cs typeface="Roboto Mono"/>
                <a:sym typeface="Roboto Mono"/>
              </a:rPr>
              <a:t>setTimeout()</a:t>
            </a:r>
            <a:r>
              <a:rPr lang="en-US" sz="1500">
                <a:solidFill>
                  <a:srgbClr val="333333"/>
                </a:solidFill>
                <a:latin typeface="Roboto"/>
                <a:ea typeface="Roboto"/>
                <a:cs typeface="Roboto"/>
                <a:sym typeface="Roboto"/>
              </a:rPr>
              <a:t> schedules a script to be run after a minimum threshold in ms has elapsed.</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33"/>
          <p:cNvSpPr txBox="1"/>
          <p:nvPr>
            <p:ph type="title"/>
          </p:nvPr>
        </p:nvSpPr>
        <p:spPr>
          <a:xfrm>
            <a:off x="1303799" y="598574"/>
            <a:ext cx="7030502" cy="999300"/>
          </a:xfrm>
          <a:prstGeom prst="rect">
            <a:avLst/>
          </a:prstGeom>
          <a:noFill/>
          <a:ln>
            <a:noFill/>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424242"/>
              </a:buClr>
              <a:buSzPts val="2800"/>
              <a:buFont typeface="Maven Pro"/>
              <a:buNone/>
            </a:pPr>
            <a:r>
              <a:rPr b="1" i="0" lang="en-US" sz="2800" u="none" cap="none" strike="noStrike">
                <a:solidFill>
                  <a:srgbClr val="424242"/>
                </a:solidFill>
                <a:latin typeface="Maven Pro"/>
                <a:ea typeface="Maven Pro"/>
                <a:cs typeface="Maven Pro"/>
                <a:sym typeface="Maven Pro"/>
              </a:rPr>
              <a:t>Poll Phase</a:t>
            </a:r>
            <a:endParaRPr/>
          </a:p>
        </p:txBody>
      </p:sp>
      <p:sp>
        <p:nvSpPr>
          <p:cNvPr id="498" name="Google Shape;498;p33"/>
          <p:cNvSpPr txBox="1"/>
          <p:nvPr>
            <p:ph idx="1" type="body"/>
          </p:nvPr>
        </p:nvSpPr>
        <p:spPr>
          <a:xfrm>
            <a:off x="1303799" y="1990050"/>
            <a:ext cx="7030502" cy="2541601"/>
          </a:xfrm>
          <a:prstGeom prst="rect">
            <a:avLst/>
          </a:prstGeom>
          <a:noFill/>
          <a:ln>
            <a:noFill/>
          </a:ln>
        </p:spPr>
        <p:txBody>
          <a:bodyPr anchorCtr="0" anchor="t" bIns="91400" lIns="91400" spcFirstLastPara="1" rIns="91400" wrap="square" tIns="91400">
            <a:normAutofit/>
          </a:bodyPr>
          <a:lstStyle/>
          <a:p>
            <a:pPr indent="0" lvl="0" marL="0" rtl="0" algn="l">
              <a:lnSpc>
                <a:spcPct val="115000"/>
              </a:lnSpc>
              <a:spcBef>
                <a:spcPts val="0"/>
              </a:spcBef>
              <a:spcAft>
                <a:spcPts val="0"/>
              </a:spcAft>
              <a:buSzPts val="1300"/>
              <a:buNone/>
            </a:pPr>
            <a:r>
              <a:rPr lang="en-US" u="sng">
                <a:solidFill>
                  <a:schemeClr val="hlink"/>
                </a:solidFill>
                <a:hlinkClick r:id="rId3"/>
              </a:rPr>
              <a:t>https://www.geeksforgeeks.org/what-is-poll-phase-in-node-js-event-loop/</a:t>
            </a:r>
            <a:endParaRPr/>
          </a:p>
          <a:p>
            <a:pPr indent="0" lvl="0" marL="0" rtl="0" algn="l">
              <a:lnSpc>
                <a:spcPct val="115000"/>
              </a:lnSpc>
              <a:spcBef>
                <a:spcPts val="1200"/>
              </a:spcBef>
              <a:spcAft>
                <a:spcPts val="0"/>
              </a:spcAft>
              <a:buSzPts val="1300"/>
              <a:buNone/>
            </a:pPr>
            <a:r>
              <a:rPr lang="en-US" u="sng">
                <a:solidFill>
                  <a:schemeClr val="hlink"/>
                </a:solidFill>
                <a:hlinkClick r:id="rId4"/>
              </a:rPr>
              <a:t>https://github.com/nodejs/help/issues/1118</a:t>
            </a:r>
            <a:r>
              <a:rPr lang="en-US" u="none">
                <a:solidFill>
                  <a:srgbClr val="424242"/>
                </a:solidFill>
              </a:rPr>
              <a:t> - Please go through whole at least once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34"/>
          <p:cNvSpPr txBox="1"/>
          <p:nvPr>
            <p:ph type="title"/>
          </p:nvPr>
        </p:nvSpPr>
        <p:spPr>
          <a:xfrm>
            <a:off x="1303799" y="598574"/>
            <a:ext cx="7030502" cy="999300"/>
          </a:xfrm>
          <a:prstGeom prst="rect">
            <a:avLst/>
          </a:prstGeom>
          <a:noFill/>
          <a:ln>
            <a:noFill/>
          </a:ln>
        </p:spPr>
        <p:txBody>
          <a:bodyPr anchorCtr="0" anchor="t" bIns="91400" lIns="91400" spcFirstLastPara="1" rIns="91400" wrap="square" tIns="91400">
            <a:normAutofit/>
          </a:bodyPr>
          <a:lstStyle/>
          <a:p>
            <a:pPr indent="0" lvl="0" marL="0" marR="0" rtl="0" algn="l">
              <a:lnSpc>
                <a:spcPct val="100000"/>
              </a:lnSpc>
              <a:spcBef>
                <a:spcPts val="0"/>
              </a:spcBef>
              <a:spcAft>
                <a:spcPts val="0"/>
              </a:spcAft>
              <a:buClr>
                <a:srgbClr val="424242"/>
              </a:buClr>
              <a:buSzPts val="2500"/>
              <a:buFont typeface="Maven Pro"/>
              <a:buNone/>
            </a:pPr>
            <a:r>
              <a:rPr lang="en-US" sz="2500"/>
              <a:t>Resources</a:t>
            </a:r>
            <a:endParaRPr/>
          </a:p>
        </p:txBody>
      </p:sp>
      <p:sp>
        <p:nvSpPr>
          <p:cNvPr id="504" name="Google Shape;504;p34"/>
          <p:cNvSpPr txBox="1"/>
          <p:nvPr>
            <p:ph idx="1" type="body"/>
          </p:nvPr>
        </p:nvSpPr>
        <p:spPr>
          <a:xfrm>
            <a:off x="1303799" y="1990050"/>
            <a:ext cx="7030502" cy="2541601"/>
          </a:xfrm>
          <a:prstGeom prst="rect">
            <a:avLst/>
          </a:prstGeom>
          <a:noFill/>
          <a:ln>
            <a:noFill/>
          </a:ln>
        </p:spPr>
        <p:txBody>
          <a:bodyPr anchorCtr="0" anchor="t" bIns="91400" lIns="91400" spcFirstLastPara="1" rIns="91400" wrap="square" tIns="91400">
            <a:normAutofit/>
          </a:bodyPr>
          <a:lstStyle/>
          <a:p>
            <a:pPr indent="0" lvl="0" marL="0" rtl="0" algn="l">
              <a:lnSpc>
                <a:spcPct val="115000"/>
              </a:lnSpc>
              <a:spcBef>
                <a:spcPts val="0"/>
              </a:spcBef>
              <a:spcAft>
                <a:spcPts val="0"/>
              </a:spcAft>
              <a:buSzPts val="1300"/>
              <a:buNone/>
            </a:pPr>
            <a:r>
              <a:rPr lang="en-US" u="sng">
                <a:solidFill>
                  <a:schemeClr val="hlink"/>
                </a:solidFill>
                <a:hlinkClick r:id="rId3"/>
              </a:rPr>
              <a:t>https://www.youtube.com/watch?v=PNa9OMajw9w&amp;t=125s</a:t>
            </a:r>
            <a:endParaRPr/>
          </a:p>
          <a:p>
            <a:pPr indent="0" lvl="0" marL="0" rtl="0" algn="l">
              <a:lnSpc>
                <a:spcPct val="115000"/>
              </a:lnSpc>
              <a:spcBef>
                <a:spcPts val="1200"/>
              </a:spcBef>
              <a:spcAft>
                <a:spcPts val="0"/>
              </a:spcAft>
              <a:buSzPts val="1300"/>
              <a:buNone/>
            </a:pPr>
            <a:r>
              <a:rPr lang="en-US" u="sng">
                <a:solidFill>
                  <a:schemeClr val="hlink"/>
                </a:solidFill>
                <a:hlinkClick r:id="rId4"/>
              </a:rPr>
              <a:t>https://www.youtube.com/watch?v=sGTRmPiXD4Y</a:t>
            </a:r>
            <a:endParaRPr/>
          </a:p>
          <a:p>
            <a:pPr indent="0" lvl="0" marL="0" rtl="0" algn="l">
              <a:lnSpc>
                <a:spcPct val="115000"/>
              </a:lnSpc>
              <a:spcBef>
                <a:spcPts val="1200"/>
              </a:spcBef>
              <a:spcAft>
                <a:spcPts val="0"/>
              </a:spcAft>
              <a:buSzPts val="1300"/>
              <a:buNone/>
            </a:pPr>
            <a:r>
              <a:rPr lang="en-US" u="sng">
                <a:solidFill>
                  <a:schemeClr val="hlink"/>
                </a:solidFill>
                <a:hlinkClick r:id="rId5"/>
              </a:rPr>
              <a:t>https://www.youtube.com/watch?v=P9csgxBgaZ8&amp;t=604s</a:t>
            </a:r>
            <a:endParaRPr/>
          </a:p>
          <a:p>
            <a:pPr indent="0" lvl="0" marL="0" rtl="0" algn="l">
              <a:lnSpc>
                <a:spcPct val="115000"/>
              </a:lnSpc>
              <a:spcBef>
                <a:spcPts val="1200"/>
              </a:spcBef>
              <a:spcAft>
                <a:spcPts val="0"/>
              </a:spcAft>
              <a:buSzPts val="1300"/>
              <a:buNone/>
            </a:pPr>
            <a:r>
              <a:rPr lang="en-US" u="sng">
                <a:solidFill>
                  <a:schemeClr val="hlink"/>
                </a:solidFill>
                <a:hlinkClick r:id="rId6"/>
              </a:rPr>
              <a:t>https://stackoverflow.com/questions/64264617/when-is-process-nexttick-in-the-nodejs-event-loop-called</a:t>
            </a:r>
            <a:endParaRPr/>
          </a:p>
          <a:p>
            <a:pPr indent="0" lvl="0" marL="0" rtl="0" algn="l">
              <a:lnSpc>
                <a:spcPct val="115000"/>
              </a:lnSpc>
              <a:spcBef>
                <a:spcPts val="1200"/>
              </a:spcBef>
              <a:spcAft>
                <a:spcPts val="0"/>
              </a:spcAft>
              <a:buSzPts val="1300"/>
              <a:buNone/>
            </a:pPr>
            <a:r>
              <a:rPr lang="en-US" u="sng">
                <a:solidFill>
                  <a:schemeClr val="hlink"/>
                </a:solidFill>
                <a:hlinkClick r:id="rId7"/>
              </a:rPr>
              <a:t>https://stackoverflow.com/questions/56622353/how-does-reactor-pattern-work-in-node-js</a:t>
            </a:r>
            <a:endParaRPr/>
          </a:p>
          <a:p>
            <a:pPr indent="0" lvl="0" marL="0" rtl="0" algn="l">
              <a:lnSpc>
                <a:spcPct val="115000"/>
              </a:lnSpc>
              <a:spcBef>
                <a:spcPts val="1200"/>
              </a:spcBef>
              <a:spcAft>
                <a:spcPts val="0"/>
              </a:spcAft>
              <a:buSzPts val="1300"/>
              <a:buNone/>
            </a:pPr>
            <a:r>
              <a:rPr lang="en-US" u="sng">
                <a:solidFill>
                  <a:schemeClr val="hlink"/>
                </a:solidFill>
                <a:hlinkClick r:id="rId8"/>
              </a:rPr>
              <a:t>https://stackoverflow.com/questions/50718543/node-js-how-libuv-thread-pool-works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35"/>
          <p:cNvSpPr txBox="1"/>
          <p:nvPr>
            <p:ph type="title"/>
          </p:nvPr>
        </p:nvSpPr>
        <p:spPr>
          <a:xfrm>
            <a:off x="1303799" y="598574"/>
            <a:ext cx="7030502" cy="999301"/>
          </a:xfrm>
          <a:prstGeom prst="rect">
            <a:avLst/>
          </a:prstGeom>
          <a:noFill/>
          <a:ln>
            <a:noFill/>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424242"/>
              </a:buClr>
              <a:buSzPts val="2800"/>
              <a:buFont typeface="Maven Pro"/>
              <a:buNone/>
            </a:pPr>
            <a:r>
              <a:rPr b="1" i="0" lang="en-US" sz="2800" u="none" cap="none" strike="noStrike">
                <a:solidFill>
                  <a:srgbClr val="424242"/>
                </a:solidFill>
                <a:latin typeface="Maven Pro"/>
                <a:ea typeface="Maven Pro"/>
                <a:cs typeface="Maven Pro"/>
                <a:sym typeface="Maven Pro"/>
              </a:rPr>
              <a:t>Open Questions</a:t>
            </a:r>
            <a:endParaRPr/>
          </a:p>
        </p:txBody>
      </p:sp>
      <p:sp>
        <p:nvSpPr>
          <p:cNvPr id="510" name="Google Shape;510;p35"/>
          <p:cNvSpPr txBox="1"/>
          <p:nvPr>
            <p:ph idx="1" type="body"/>
          </p:nvPr>
        </p:nvSpPr>
        <p:spPr>
          <a:xfrm>
            <a:off x="1303799" y="1990050"/>
            <a:ext cx="7030502" cy="2541601"/>
          </a:xfrm>
          <a:prstGeom prst="rect">
            <a:avLst/>
          </a:prstGeom>
          <a:noFill/>
          <a:ln>
            <a:noFill/>
          </a:ln>
        </p:spPr>
        <p:txBody>
          <a:bodyPr anchorCtr="0" anchor="t" bIns="91400" lIns="91400" spcFirstLastPara="1" rIns="91400" wrap="square" tIns="91400">
            <a:normAutofit fontScale="92500" lnSpcReduction="20000"/>
          </a:bodyPr>
          <a:lstStyle/>
          <a:p>
            <a:pPr indent="-304958" lvl="0" marL="457200" rtl="0" algn="l">
              <a:lnSpc>
                <a:spcPct val="115000"/>
              </a:lnSpc>
              <a:spcBef>
                <a:spcPts val="0"/>
              </a:spcBef>
              <a:spcAft>
                <a:spcPts val="0"/>
              </a:spcAft>
              <a:buSzPct val="100000"/>
              <a:buChar char="●"/>
            </a:pPr>
            <a:r>
              <a:rPr b="1" i="1" lang="en-US" sz="1300" u="none" cap="none" strike="noStrike">
                <a:solidFill>
                  <a:srgbClr val="424242"/>
                </a:solidFill>
              </a:rPr>
              <a:t>Why there is inconsistency in the execution order of </a:t>
            </a:r>
            <a:r>
              <a:rPr b="1" i="1" lang="en-US" sz="1300" u="none" cap="none" strike="noStrike">
                <a:solidFill>
                  <a:srgbClr val="188038"/>
                </a:solidFill>
                <a:latin typeface="Roboto Mono"/>
                <a:ea typeface="Roboto Mono"/>
                <a:cs typeface="Roboto Mono"/>
                <a:sym typeface="Roboto Mono"/>
              </a:rPr>
              <a:t>setTimout</a:t>
            </a:r>
            <a:r>
              <a:rPr b="1" i="1" lang="en-US" sz="1300" u="none" cap="none" strike="noStrike">
                <a:solidFill>
                  <a:srgbClr val="424242"/>
                </a:solidFill>
              </a:rPr>
              <a:t> and </a:t>
            </a:r>
            <a:r>
              <a:rPr b="1" i="1" lang="en-US" sz="1300" u="none" cap="none" strike="noStrike">
                <a:solidFill>
                  <a:srgbClr val="188038"/>
                </a:solidFill>
                <a:latin typeface="Roboto Mono"/>
                <a:ea typeface="Roboto Mono"/>
                <a:cs typeface="Roboto Mono"/>
                <a:sym typeface="Roboto Mono"/>
              </a:rPr>
              <a:t>setImmediate</a:t>
            </a:r>
            <a:r>
              <a:rPr b="1" i="1" lang="en-US"/>
              <a:t> </a:t>
            </a:r>
            <a:r>
              <a:rPr b="1" i="1" lang="en-US" sz="1300" u="none" cap="none" strike="noStrike">
                <a:solidFill>
                  <a:srgbClr val="424242"/>
                </a:solidFill>
              </a:rPr>
              <a:t>?</a:t>
            </a:r>
            <a:endParaRPr b="1" i="1"/>
          </a:p>
          <a:p>
            <a:pPr indent="0" lvl="0" marL="0" rtl="0" algn="l">
              <a:lnSpc>
                <a:spcPct val="100000"/>
              </a:lnSpc>
              <a:spcBef>
                <a:spcPts val="0"/>
              </a:spcBef>
              <a:spcAft>
                <a:spcPts val="0"/>
              </a:spcAft>
              <a:buClr>
                <a:srgbClr val="C0791B"/>
              </a:buClr>
              <a:buSzPct val="100000"/>
              <a:buFont typeface="Arial"/>
              <a:buNone/>
            </a:pPr>
            <a:r>
              <a:t/>
            </a:r>
            <a:endParaRPr b="0" i="0" sz="1300" u="none" cap="none" strike="noStrike">
              <a:solidFill>
                <a:srgbClr val="424242"/>
              </a:solidFill>
              <a:latin typeface="Nunito"/>
              <a:ea typeface="Nunito"/>
              <a:cs typeface="Nunito"/>
              <a:sym typeface="Nunito"/>
            </a:endParaRPr>
          </a:p>
          <a:p>
            <a:pPr indent="457200" lvl="2" marL="0" rtl="0" algn="l">
              <a:lnSpc>
                <a:spcPct val="100000"/>
              </a:lnSpc>
              <a:spcBef>
                <a:spcPts val="0"/>
              </a:spcBef>
              <a:spcAft>
                <a:spcPts val="0"/>
              </a:spcAft>
              <a:buClr>
                <a:schemeClr val="accent5"/>
              </a:buClr>
              <a:buSzPct val="107692"/>
              <a:buFont typeface="Arial"/>
              <a:buNone/>
            </a:pPr>
            <a:r>
              <a:rPr lang="en-US" u="sng">
                <a:solidFill>
                  <a:schemeClr val="accent5"/>
                </a:solidFill>
                <a:hlinkClick r:id="rId3">
                  <a:extLst>
                    <a:ext uri="{A12FA001-AC4F-418D-AE19-62706E023703}">
                      <ahyp:hlinkClr val="tx"/>
                    </a:ext>
                  </a:extLst>
                </a:hlinkClick>
              </a:rPr>
              <a:t>https://nodejs.org/en/docs/guides/event-loop-timers-and-nexttick#setimmediate-vs-settimeout</a:t>
            </a:r>
            <a:endParaRPr>
              <a:solidFill>
                <a:srgbClr val="CCCCCC"/>
              </a:solidFill>
            </a:endParaRPr>
          </a:p>
          <a:p>
            <a:pPr indent="0" lvl="0" marL="457200" rtl="0" algn="l">
              <a:lnSpc>
                <a:spcPct val="115000"/>
              </a:lnSpc>
              <a:spcBef>
                <a:spcPts val="0"/>
              </a:spcBef>
              <a:spcAft>
                <a:spcPts val="0"/>
              </a:spcAft>
              <a:buNone/>
            </a:pPr>
            <a:r>
              <a:t/>
            </a:r>
            <a:endParaRPr>
              <a:solidFill>
                <a:srgbClr val="000000"/>
              </a:solidFill>
            </a:endParaRPr>
          </a:p>
          <a:p>
            <a:pPr indent="-304958" lvl="0" marL="457200" rtl="0" algn="l">
              <a:lnSpc>
                <a:spcPct val="115000"/>
              </a:lnSpc>
              <a:spcBef>
                <a:spcPts val="0"/>
              </a:spcBef>
              <a:spcAft>
                <a:spcPts val="0"/>
              </a:spcAft>
              <a:buSzPct val="100000"/>
              <a:buChar char="●"/>
            </a:pPr>
            <a:r>
              <a:rPr b="1" i="1" lang="en-US">
                <a:solidFill>
                  <a:srgbClr val="000000"/>
                </a:solidFill>
              </a:rPr>
              <a:t>What makes node.js more efficient compared to a server model that uses one thread per connection when, in the end, the operating system (OS) is responsible for creating and managing those threads as well?</a:t>
            </a:r>
            <a:endParaRPr b="1" i="1">
              <a:solidFill>
                <a:srgbClr val="000000"/>
              </a:solidFill>
            </a:endParaRPr>
          </a:p>
          <a:p>
            <a:pPr indent="0" lvl="0" marL="457200" rtl="0" algn="l">
              <a:lnSpc>
                <a:spcPct val="115000"/>
              </a:lnSpc>
              <a:spcBef>
                <a:spcPts val="0"/>
              </a:spcBef>
              <a:spcAft>
                <a:spcPts val="0"/>
              </a:spcAft>
              <a:buNone/>
            </a:pPr>
            <a:r>
              <a:rPr lang="en-US">
                <a:solidFill>
                  <a:srgbClr val="000000"/>
                </a:solidFill>
              </a:rPr>
              <a:t>Node.js does not create individual threads for each connection hence having much less threads, and it does not manage those threads. Instead, it hands over I/O tasks to the operating system (OS) to leverage its internal mechanism for efficient handling.</a:t>
            </a:r>
            <a:endParaRPr>
              <a:solidFill>
                <a:srgbClr val="000000"/>
              </a:solidFill>
            </a:endParaRPr>
          </a:p>
          <a:p>
            <a:pPr indent="0" lvl="0" marL="457200" rtl="0" algn="l">
              <a:lnSpc>
                <a:spcPct val="115000"/>
              </a:lnSpc>
              <a:spcBef>
                <a:spcPts val="0"/>
              </a:spcBef>
              <a:spcAft>
                <a:spcPts val="0"/>
              </a:spcAft>
              <a:buNone/>
            </a:pPr>
            <a:r>
              <a:rPr lang="en-US">
                <a:solidFill>
                  <a:srgbClr val="000000"/>
                </a:solidFill>
              </a:rPr>
              <a:t>Node.js optimizes the handling of user requests without reducing the CPU load.</a:t>
            </a:r>
            <a:br>
              <a:rPr lang="en-US">
                <a:solidFill>
                  <a:srgbClr val="000000"/>
                </a:solidFill>
              </a:rPr>
            </a:br>
            <a:r>
              <a:rPr lang="en-US" u="sng">
                <a:solidFill>
                  <a:schemeClr val="hlink"/>
                </a:solidFill>
                <a:hlinkClick r:id="rId4"/>
              </a:rPr>
              <a:t>Read More</a:t>
            </a:r>
            <a:endParaRPr>
              <a:solidFill>
                <a:srgbClr val="000000"/>
              </a:solidFill>
            </a:endParaRPr>
          </a:p>
          <a:p>
            <a:pPr indent="0" lvl="0" marL="457200" rtl="0" algn="l">
              <a:lnSpc>
                <a:spcPct val="115000"/>
              </a:lnSpc>
              <a:spcBef>
                <a:spcPts val="0"/>
              </a:spcBef>
              <a:spcAft>
                <a:spcPts val="0"/>
              </a:spcAft>
              <a:buNone/>
            </a:pPr>
            <a:r>
              <a:t/>
            </a:r>
            <a:endParaRPr>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
          <p:cNvSpPr txBox="1"/>
          <p:nvPr>
            <p:ph type="title"/>
          </p:nvPr>
        </p:nvSpPr>
        <p:spPr>
          <a:xfrm>
            <a:off x="1303799" y="598574"/>
            <a:ext cx="7030502" cy="999300"/>
          </a:xfrm>
          <a:prstGeom prst="rect">
            <a:avLst/>
          </a:prstGeom>
          <a:noFill/>
          <a:ln>
            <a:noFill/>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424242"/>
              </a:buClr>
              <a:buSzPts val="2800"/>
              <a:buFont typeface="Maven Pro"/>
              <a:buNone/>
            </a:pPr>
            <a:r>
              <a:rPr b="1" i="0" lang="en-US" sz="2800" u="none" cap="none" strike="noStrike">
                <a:solidFill>
                  <a:srgbClr val="424242"/>
                </a:solidFill>
                <a:latin typeface="Maven Pro"/>
                <a:ea typeface="Maven Pro"/>
                <a:cs typeface="Maven Pro"/>
                <a:sym typeface="Maven Pro"/>
              </a:rPr>
              <a:t>Thread Creation</a:t>
            </a:r>
            <a:endParaRPr/>
          </a:p>
        </p:txBody>
      </p:sp>
      <p:sp>
        <p:nvSpPr>
          <p:cNvPr id="296" name="Google Shape;296;p4"/>
          <p:cNvSpPr txBox="1"/>
          <p:nvPr>
            <p:ph idx="1" type="body"/>
          </p:nvPr>
        </p:nvSpPr>
        <p:spPr>
          <a:xfrm>
            <a:off x="1303799" y="1990050"/>
            <a:ext cx="7030502" cy="2541601"/>
          </a:xfrm>
          <a:prstGeom prst="rect">
            <a:avLst/>
          </a:prstGeom>
          <a:noFill/>
          <a:ln>
            <a:noFill/>
          </a:ln>
        </p:spPr>
        <p:txBody>
          <a:bodyPr anchorCtr="0" anchor="t" bIns="91400" lIns="91400" spcFirstLastPara="1" rIns="91400" wrap="square" tIns="91400">
            <a:normAutofit/>
          </a:bodyPr>
          <a:lstStyle/>
          <a:p>
            <a:pPr indent="0" lvl="0" marL="0" rtl="0" algn="l">
              <a:lnSpc>
                <a:spcPct val="103500"/>
              </a:lnSpc>
              <a:spcBef>
                <a:spcPts val="0"/>
              </a:spcBef>
              <a:spcAft>
                <a:spcPts val="0"/>
              </a:spcAft>
              <a:buSzPts val="1100"/>
              <a:buNone/>
            </a:pPr>
            <a:r>
              <a:rPr lang="en-US" sz="1100">
                <a:solidFill>
                  <a:srgbClr val="0F172A"/>
                </a:solidFill>
                <a:latin typeface="Roboto"/>
                <a:ea typeface="Roboto"/>
                <a:cs typeface="Roboto"/>
                <a:sym typeface="Roboto"/>
              </a:rPr>
              <a:t>When a thread is created, the operating system must allocate a new thread stack, which is a block of memory that is used to store the thread's local variables, function calls, and other data. The size of the thread stack can vary depending on the platform and the specific requirements of the thread.</a:t>
            </a:r>
            <a:endParaRPr sz="1200"/>
          </a:p>
          <a:p>
            <a:pPr indent="0" lvl="0" marL="0" rtl="0" algn="l">
              <a:lnSpc>
                <a:spcPct val="103500"/>
              </a:lnSpc>
              <a:spcBef>
                <a:spcPts val="1200"/>
              </a:spcBef>
              <a:spcAft>
                <a:spcPts val="0"/>
              </a:spcAft>
              <a:buSzPts val="1100"/>
              <a:buNone/>
            </a:pPr>
            <a:r>
              <a:rPr lang="en-US" sz="1100">
                <a:solidFill>
                  <a:srgbClr val="0F172A"/>
                </a:solidFill>
                <a:latin typeface="Roboto"/>
                <a:ea typeface="Roboto"/>
                <a:cs typeface="Roboto"/>
                <a:sym typeface="Roboto"/>
              </a:rPr>
              <a:t>In addition to allocating a thread stack, the operating system must also set up the thread's execution context, which includes the thread's program counter, registers, and other state information. This involves copying data from the parent thread's execution context and initializing the new thread's state.</a:t>
            </a:r>
            <a:endParaRPr sz="1200"/>
          </a:p>
          <a:p>
            <a:pPr indent="0" lvl="0" marL="0" rtl="0" algn="l">
              <a:lnSpc>
                <a:spcPct val="103500"/>
              </a:lnSpc>
              <a:spcBef>
                <a:spcPts val="1200"/>
              </a:spcBef>
              <a:spcAft>
                <a:spcPts val="0"/>
              </a:spcAft>
              <a:buSzPts val="1100"/>
              <a:buNone/>
            </a:pPr>
            <a:r>
              <a:rPr lang="en-US" sz="1100">
                <a:solidFill>
                  <a:srgbClr val="0F172A"/>
                </a:solidFill>
                <a:latin typeface="Roboto"/>
                <a:ea typeface="Roboto"/>
                <a:cs typeface="Roboto"/>
                <a:sym typeface="Roboto"/>
              </a:rPr>
              <a:t>Finally, the operating system must schedule the new thread for execution, which involves adding it to the system's thread pool and assigning it a priority level. This can involve additional overhead, such as locking and unlocking data structures to ensure thread safety.</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g24bac0426ba_0_4"/>
          <p:cNvSpPr txBox="1"/>
          <p:nvPr>
            <p:ph type="title"/>
          </p:nvPr>
        </p:nvSpPr>
        <p:spPr>
          <a:xfrm>
            <a:off x="1303799" y="598574"/>
            <a:ext cx="7030500" cy="999300"/>
          </a:xfrm>
          <a:prstGeom prst="rect">
            <a:avLst/>
          </a:prstGeom>
        </p:spPr>
        <p:txBody>
          <a:bodyPr anchorCtr="0" anchor="t" bIns="91400" lIns="91400" spcFirstLastPara="1" rIns="91400" wrap="square" tIns="91400">
            <a:normAutofit/>
          </a:bodyPr>
          <a:lstStyle/>
          <a:p>
            <a:pPr indent="0" lvl="0" marL="0" rtl="0" algn="l">
              <a:spcBef>
                <a:spcPts val="0"/>
              </a:spcBef>
              <a:spcAft>
                <a:spcPts val="0"/>
              </a:spcAft>
              <a:buNone/>
            </a:pPr>
            <a:r>
              <a:rPr lang="en-US"/>
              <a:t>Open Question</a:t>
            </a:r>
            <a:endParaRPr/>
          </a:p>
        </p:txBody>
      </p:sp>
      <p:sp>
        <p:nvSpPr>
          <p:cNvPr id="516" name="Google Shape;516;g24bac0426ba_0_4"/>
          <p:cNvSpPr txBox="1"/>
          <p:nvPr>
            <p:ph idx="1" type="body"/>
          </p:nvPr>
        </p:nvSpPr>
        <p:spPr>
          <a:xfrm>
            <a:off x="1303799" y="1990050"/>
            <a:ext cx="7030500" cy="2541600"/>
          </a:xfrm>
          <a:prstGeom prst="rect">
            <a:avLst/>
          </a:prstGeom>
        </p:spPr>
        <p:txBody>
          <a:bodyPr anchorCtr="0" anchor="t" bIns="91400" lIns="91400" spcFirstLastPara="1" rIns="91400" wrap="square" tIns="91400">
            <a:normAutofit/>
          </a:bodyPr>
          <a:lstStyle/>
          <a:p>
            <a:pPr indent="0" lvl="0" marL="457200" rtl="0" algn="l">
              <a:spcBef>
                <a:spcPts val="0"/>
              </a:spcBef>
              <a:spcAft>
                <a:spcPts val="0"/>
              </a:spcAft>
              <a:buNone/>
            </a:pPr>
            <a:r>
              <a:rPr lang="en-US"/>
              <a:t>Drop your questions below or discuss </a:t>
            </a:r>
            <a:r>
              <a:rPr lang="en-US" u="sng">
                <a:solidFill>
                  <a:schemeClr val="hlink"/>
                </a:solidFill>
                <a:hlinkClick r:id="rId3"/>
              </a:rPr>
              <a:t>here</a:t>
            </a:r>
            <a:endParaRPr/>
          </a:p>
          <a:p>
            <a:pPr indent="0" lvl="0" marL="457200" rtl="0" algn="l">
              <a:spcBef>
                <a:spcPts val="0"/>
              </a:spcBef>
              <a:spcAft>
                <a:spcPts val="0"/>
              </a:spcAft>
              <a:buNone/>
            </a:pPr>
            <a:r>
              <a:t/>
            </a:r>
            <a:endParaRPr/>
          </a:p>
          <a:p>
            <a:pPr indent="-311150" lvl="0" marL="457200" rtl="0" algn="l">
              <a:spcBef>
                <a:spcPts val="0"/>
              </a:spcBef>
              <a:spcAft>
                <a:spcPts val="0"/>
              </a:spcAft>
              <a:buSzPts val="1300"/>
              <a:buChar char="●"/>
            </a:pPr>
            <a:r>
              <a:rPr lang="en-US"/>
              <a: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5"/>
          <p:cNvSpPr txBox="1"/>
          <p:nvPr>
            <p:ph idx="1" type="body"/>
          </p:nvPr>
        </p:nvSpPr>
        <p:spPr>
          <a:xfrm>
            <a:off x="1303799" y="1990050"/>
            <a:ext cx="7030502" cy="2541601"/>
          </a:xfrm>
          <a:prstGeom prst="rect">
            <a:avLst/>
          </a:prstGeom>
          <a:noFill/>
          <a:ln>
            <a:noFill/>
          </a:ln>
        </p:spPr>
        <p:txBody>
          <a:bodyPr anchorCtr="0" anchor="t" bIns="91400" lIns="91400" spcFirstLastPara="1" rIns="91400" wrap="square" tIns="91400">
            <a:normAutofit/>
          </a:bodyPr>
          <a:lstStyle/>
          <a:p>
            <a:pPr indent="0" lvl="0" marL="0" rtl="0" algn="l">
              <a:lnSpc>
                <a:spcPct val="115000"/>
              </a:lnSpc>
              <a:spcBef>
                <a:spcPts val="0"/>
              </a:spcBef>
              <a:spcAft>
                <a:spcPts val="0"/>
              </a:spcAft>
              <a:buSzPts val="1200"/>
              <a:buNone/>
            </a:pPr>
            <a:r>
              <a:rPr lang="en-US" sz="1200"/>
              <a:t>Every thread must have context that will be used to execute the thread by the processor.</a:t>
            </a:r>
            <a:endParaRPr i="1"/>
          </a:p>
          <a:p>
            <a:pPr indent="0" lvl="0" marL="0" rtl="0" algn="l">
              <a:lnSpc>
                <a:spcPct val="115000"/>
              </a:lnSpc>
              <a:spcBef>
                <a:spcPts val="1200"/>
              </a:spcBef>
              <a:spcAft>
                <a:spcPts val="0"/>
              </a:spcAft>
              <a:buSzPts val="1200"/>
              <a:buNone/>
            </a:pPr>
            <a:r>
              <a:rPr b="1" lang="en-US" sz="1200"/>
              <a:t>Context:</a:t>
            </a:r>
            <a:endParaRPr/>
          </a:p>
          <a:p>
            <a:pPr indent="0" lvl="0" marL="0" rtl="0" algn="l">
              <a:lnSpc>
                <a:spcPct val="115000"/>
              </a:lnSpc>
              <a:spcBef>
                <a:spcPts val="1200"/>
              </a:spcBef>
              <a:spcAft>
                <a:spcPts val="0"/>
              </a:spcAft>
              <a:buSzPts val="1100"/>
              <a:buNone/>
            </a:pPr>
            <a:r>
              <a:rPr b="1" i="1" lang="en-US" sz="1100">
                <a:solidFill>
                  <a:srgbClr val="0F172A"/>
                </a:solidFill>
                <a:latin typeface="Roboto"/>
                <a:ea typeface="Roboto"/>
                <a:cs typeface="Roboto"/>
                <a:sym typeface="Roboto"/>
              </a:rPr>
              <a:t>Register Set</a:t>
            </a:r>
            <a:r>
              <a:rPr b="0" lang="en-US"/>
              <a:t>  registers are small, fast memory locations within the CPU that are used to store temporary data and intermediate results during program execution.</a:t>
            </a:r>
            <a:endParaRPr sz="1200">
              <a:latin typeface="Nunito"/>
              <a:ea typeface="Nunito"/>
              <a:cs typeface="Nunito"/>
              <a:sym typeface="Nunito"/>
            </a:endParaRPr>
          </a:p>
          <a:p>
            <a:pPr indent="0" lvl="0" marL="0" rtl="0" algn="l">
              <a:lnSpc>
                <a:spcPct val="115000"/>
              </a:lnSpc>
              <a:spcBef>
                <a:spcPts val="1200"/>
              </a:spcBef>
              <a:spcAft>
                <a:spcPts val="0"/>
              </a:spcAft>
              <a:buSzPts val="1100"/>
              <a:buNone/>
            </a:pPr>
            <a:r>
              <a:rPr b="1" lang="en-US" sz="1100">
                <a:solidFill>
                  <a:srgbClr val="0F172A"/>
                </a:solidFill>
                <a:latin typeface="Roboto"/>
                <a:ea typeface="Roboto"/>
                <a:cs typeface="Roboto"/>
                <a:sym typeface="Roboto"/>
              </a:rPr>
              <a:t>The program counter</a:t>
            </a:r>
            <a:r>
              <a:rPr b="0" lang="en-US"/>
              <a:t> is a register that contains the memory address of the next instruction to be executed.</a:t>
            </a:r>
            <a:endParaRPr sz="1200"/>
          </a:p>
          <a:p>
            <a:pPr indent="0" lvl="0" marL="0" rtl="0" algn="l">
              <a:lnSpc>
                <a:spcPct val="115000"/>
              </a:lnSpc>
              <a:spcBef>
                <a:spcPts val="1200"/>
              </a:spcBef>
              <a:spcAft>
                <a:spcPts val="0"/>
              </a:spcAft>
              <a:buSzPts val="1100"/>
              <a:buNone/>
            </a:pPr>
            <a:r>
              <a:rPr b="1" lang="en-US" sz="1100">
                <a:solidFill>
                  <a:srgbClr val="0F172A"/>
                </a:solidFill>
                <a:latin typeface="Roboto"/>
                <a:ea typeface="Roboto"/>
                <a:cs typeface="Roboto"/>
                <a:sym typeface="Roboto"/>
              </a:rPr>
              <a:t>The stack pointer</a:t>
            </a:r>
            <a:r>
              <a:rPr b="0" lang="en-US"/>
              <a:t> is a register that points to the top of the stack, which is a region of memory used to store local variables, function parameters, and return addresses.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g24d374be720_0_0"/>
          <p:cNvSpPr txBox="1"/>
          <p:nvPr>
            <p:ph type="title"/>
          </p:nvPr>
        </p:nvSpPr>
        <p:spPr>
          <a:xfrm>
            <a:off x="1303799" y="598574"/>
            <a:ext cx="7030500" cy="999300"/>
          </a:xfrm>
          <a:prstGeom prst="rect">
            <a:avLst/>
          </a:prstGeom>
        </p:spPr>
        <p:txBody>
          <a:bodyPr anchorCtr="0" anchor="t" bIns="91400" lIns="91400" spcFirstLastPara="1" rIns="91400" wrap="square" tIns="91400">
            <a:normAutofit/>
          </a:bodyPr>
          <a:lstStyle/>
          <a:p>
            <a:pPr indent="0" lvl="0" marL="0" rtl="0" algn="l">
              <a:spcBef>
                <a:spcPts val="0"/>
              </a:spcBef>
              <a:spcAft>
                <a:spcPts val="0"/>
              </a:spcAft>
              <a:buNone/>
            </a:pPr>
            <a:r>
              <a:rPr lang="en-US"/>
              <a:t>Thread States</a:t>
            </a:r>
            <a:endParaRPr/>
          </a:p>
        </p:txBody>
      </p:sp>
      <p:sp>
        <p:nvSpPr>
          <p:cNvPr id="307" name="Google Shape;307;g24d374be720_0_0"/>
          <p:cNvSpPr txBox="1"/>
          <p:nvPr>
            <p:ph idx="1" type="body"/>
          </p:nvPr>
        </p:nvSpPr>
        <p:spPr>
          <a:xfrm>
            <a:off x="1303799" y="1990050"/>
            <a:ext cx="7030500" cy="2541600"/>
          </a:xfrm>
          <a:prstGeom prst="rect">
            <a:avLst/>
          </a:prstGeom>
        </p:spPr>
        <p:txBody>
          <a:bodyPr anchorCtr="0" anchor="t" bIns="91400" lIns="91400" spcFirstLastPara="1" rIns="91400" wrap="square" tIns="91400">
            <a:normAutofit fontScale="77500"/>
          </a:bodyPr>
          <a:lstStyle/>
          <a:p>
            <a:pPr indent="0" lvl="0" marL="0" rtl="0" algn="l">
              <a:lnSpc>
                <a:spcPct val="150000"/>
              </a:lnSpc>
              <a:spcBef>
                <a:spcPts val="0"/>
              </a:spcBef>
              <a:spcAft>
                <a:spcPts val="0"/>
              </a:spcAft>
              <a:buNone/>
            </a:pPr>
            <a:r>
              <a:rPr lang="en-US" sz="1200">
                <a:solidFill>
                  <a:srgbClr val="0C1543"/>
                </a:solidFill>
                <a:highlight>
                  <a:srgbClr val="FFFFFF"/>
                </a:highlight>
                <a:latin typeface="Helvetica Neue"/>
                <a:ea typeface="Helvetica Neue"/>
                <a:cs typeface="Helvetica Neue"/>
                <a:sym typeface="Helvetica Neue"/>
              </a:rPr>
              <a:t>A Thread can be in one of three states: Waiting, Runnable or Executing.</a:t>
            </a:r>
            <a:endParaRPr sz="1200">
              <a:solidFill>
                <a:srgbClr val="0C1543"/>
              </a:solidFill>
              <a:highlight>
                <a:srgbClr val="FFFFFF"/>
              </a:highlight>
              <a:latin typeface="Helvetica Neue"/>
              <a:ea typeface="Helvetica Neue"/>
              <a:cs typeface="Helvetica Neue"/>
              <a:sym typeface="Helvetica Neue"/>
            </a:endParaRPr>
          </a:p>
          <a:p>
            <a:pPr indent="0" lvl="0" marL="0" rtl="0" algn="l">
              <a:lnSpc>
                <a:spcPct val="150000"/>
              </a:lnSpc>
              <a:spcBef>
                <a:spcPts val="1200"/>
              </a:spcBef>
              <a:spcAft>
                <a:spcPts val="0"/>
              </a:spcAft>
              <a:buNone/>
            </a:pPr>
            <a:r>
              <a:rPr b="1" lang="en-US" sz="1200">
                <a:solidFill>
                  <a:srgbClr val="0C1543"/>
                </a:solidFill>
                <a:highlight>
                  <a:srgbClr val="FFFFFF"/>
                </a:highlight>
                <a:latin typeface="Helvetica Neue"/>
                <a:ea typeface="Helvetica Neue"/>
                <a:cs typeface="Helvetica Neue"/>
                <a:sym typeface="Helvetica Neue"/>
              </a:rPr>
              <a:t>Waiting</a:t>
            </a:r>
            <a:r>
              <a:rPr lang="en-US" sz="1200">
                <a:solidFill>
                  <a:srgbClr val="0C1543"/>
                </a:solidFill>
                <a:highlight>
                  <a:srgbClr val="FFFFFF"/>
                </a:highlight>
                <a:latin typeface="Helvetica Neue"/>
                <a:ea typeface="Helvetica Neue"/>
                <a:cs typeface="Helvetica Neue"/>
                <a:sym typeface="Helvetica Neue"/>
              </a:rPr>
              <a:t>: This means the Thread is stopped and waiting for something in order to continue. This could be for reasons like, waiting for the hardware (disk, network), the operating system (system calls) or synchronization calls (atomic, mutexes). These types of </a:t>
            </a:r>
            <a:r>
              <a:rPr lang="en-US" sz="1200">
                <a:solidFill>
                  <a:srgbClr val="E3430E"/>
                </a:solidFill>
                <a:highlight>
                  <a:srgbClr val="FFFFFF"/>
                </a:highlight>
                <a:uFill>
                  <a:noFill/>
                </a:uFill>
                <a:latin typeface="Helvetica Neue"/>
                <a:ea typeface="Helvetica Neue"/>
                <a:cs typeface="Helvetica Neue"/>
                <a:sym typeface="Helvetica Neue"/>
                <a:hlinkClick r:id="rId3">
                  <a:extLst>
                    <a:ext uri="{A12FA001-AC4F-418D-AE19-62706E023703}">
                      <ahyp:hlinkClr val="tx"/>
                    </a:ext>
                  </a:extLst>
                </a:hlinkClick>
              </a:rPr>
              <a:t>latencies</a:t>
            </a:r>
            <a:r>
              <a:rPr lang="en-US" sz="1200">
                <a:solidFill>
                  <a:srgbClr val="0C1543"/>
                </a:solidFill>
                <a:highlight>
                  <a:srgbClr val="FFFFFF"/>
                </a:highlight>
                <a:latin typeface="Helvetica Neue"/>
                <a:ea typeface="Helvetica Neue"/>
                <a:cs typeface="Helvetica Neue"/>
                <a:sym typeface="Helvetica Neue"/>
              </a:rPr>
              <a:t> are a root cause for bad performance.</a:t>
            </a:r>
            <a:endParaRPr sz="1200">
              <a:solidFill>
                <a:srgbClr val="0C1543"/>
              </a:solidFill>
              <a:highlight>
                <a:srgbClr val="FFFFFF"/>
              </a:highlight>
              <a:latin typeface="Helvetica Neue"/>
              <a:ea typeface="Helvetica Neue"/>
              <a:cs typeface="Helvetica Neue"/>
              <a:sym typeface="Helvetica Neue"/>
            </a:endParaRPr>
          </a:p>
          <a:p>
            <a:pPr indent="0" lvl="0" marL="0" rtl="0" algn="l">
              <a:lnSpc>
                <a:spcPct val="150000"/>
              </a:lnSpc>
              <a:spcBef>
                <a:spcPts val="1200"/>
              </a:spcBef>
              <a:spcAft>
                <a:spcPts val="0"/>
              </a:spcAft>
              <a:buNone/>
            </a:pPr>
            <a:r>
              <a:rPr b="1" lang="en-US" sz="1200">
                <a:solidFill>
                  <a:srgbClr val="0C1543"/>
                </a:solidFill>
                <a:highlight>
                  <a:srgbClr val="FFFFFF"/>
                </a:highlight>
                <a:latin typeface="Helvetica Neue"/>
                <a:ea typeface="Helvetica Neue"/>
                <a:cs typeface="Helvetica Neue"/>
                <a:sym typeface="Helvetica Neue"/>
              </a:rPr>
              <a:t>Runnable</a:t>
            </a:r>
            <a:r>
              <a:rPr lang="en-US" sz="1200">
                <a:solidFill>
                  <a:srgbClr val="0C1543"/>
                </a:solidFill>
                <a:highlight>
                  <a:srgbClr val="FFFFFF"/>
                </a:highlight>
                <a:latin typeface="Helvetica Neue"/>
                <a:ea typeface="Helvetica Neue"/>
                <a:cs typeface="Helvetica Neue"/>
                <a:sym typeface="Helvetica Neue"/>
              </a:rPr>
              <a:t>: This means the Thread wants time on a core so it can execute its assigned machine instructions. If you have a lot of Threads that want time, then Threads have to wait longer to get time. Also, the individual amount of time any given Thread gets is shortened, as more Threads compete for time. This type of scheduling latency can also be a cause of bad performance.</a:t>
            </a:r>
            <a:endParaRPr sz="1200">
              <a:solidFill>
                <a:srgbClr val="0C1543"/>
              </a:solidFill>
              <a:highlight>
                <a:srgbClr val="FFFFFF"/>
              </a:highlight>
              <a:latin typeface="Helvetica Neue"/>
              <a:ea typeface="Helvetica Neue"/>
              <a:cs typeface="Helvetica Neue"/>
              <a:sym typeface="Helvetica Neue"/>
            </a:endParaRPr>
          </a:p>
          <a:p>
            <a:pPr indent="0" lvl="0" marL="0" rtl="0" algn="l">
              <a:lnSpc>
                <a:spcPct val="150000"/>
              </a:lnSpc>
              <a:spcBef>
                <a:spcPts val="1200"/>
              </a:spcBef>
              <a:spcAft>
                <a:spcPts val="1200"/>
              </a:spcAft>
              <a:buNone/>
            </a:pPr>
            <a:r>
              <a:rPr b="1" lang="en-US" sz="1200">
                <a:solidFill>
                  <a:srgbClr val="0C1543"/>
                </a:solidFill>
                <a:highlight>
                  <a:srgbClr val="FFFFFF"/>
                </a:highlight>
                <a:latin typeface="Helvetica Neue"/>
                <a:ea typeface="Helvetica Neue"/>
                <a:cs typeface="Helvetica Neue"/>
                <a:sym typeface="Helvetica Neue"/>
              </a:rPr>
              <a:t>Executing</a:t>
            </a:r>
            <a:r>
              <a:rPr lang="en-US" sz="1200">
                <a:solidFill>
                  <a:srgbClr val="0C1543"/>
                </a:solidFill>
                <a:highlight>
                  <a:srgbClr val="FFFFFF"/>
                </a:highlight>
                <a:latin typeface="Helvetica Neue"/>
                <a:ea typeface="Helvetica Neue"/>
                <a:cs typeface="Helvetica Neue"/>
                <a:sym typeface="Helvetica Neue"/>
              </a:rPr>
              <a:t>: This means the Thread has been placed on a core and is executing its machine instructions. The work related to the application is getting done. This is what everyone wants.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g24d374be720_0_6"/>
          <p:cNvSpPr txBox="1"/>
          <p:nvPr>
            <p:ph type="title"/>
          </p:nvPr>
        </p:nvSpPr>
        <p:spPr>
          <a:xfrm>
            <a:off x="1303799" y="598574"/>
            <a:ext cx="7030500" cy="999300"/>
          </a:xfrm>
          <a:prstGeom prst="rect">
            <a:avLst/>
          </a:prstGeom>
        </p:spPr>
        <p:txBody>
          <a:bodyPr anchorCtr="0" anchor="t" bIns="91400" lIns="91400" spcFirstLastPara="1" rIns="91400" wrap="square" tIns="91400">
            <a:normAutofit fontScale="90000"/>
          </a:bodyPr>
          <a:lstStyle/>
          <a:p>
            <a:pPr indent="0" lvl="0" marL="0" rtl="0" algn="l">
              <a:lnSpc>
                <a:spcPct val="110000"/>
              </a:lnSpc>
              <a:spcBef>
                <a:spcPts val="1300"/>
              </a:spcBef>
              <a:spcAft>
                <a:spcPts val="0"/>
              </a:spcAft>
              <a:buNone/>
            </a:pPr>
            <a:r>
              <a:rPr lang="en-US" sz="1900">
                <a:solidFill>
                  <a:srgbClr val="0C1543"/>
                </a:solidFill>
                <a:highlight>
                  <a:srgbClr val="FFFFFF"/>
                </a:highlight>
                <a:latin typeface="Helvetica Neue"/>
                <a:ea typeface="Helvetica Neue"/>
                <a:cs typeface="Helvetica Neue"/>
                <a:sym typeface="Helvetica Neue"/>
              </a:rPr>
              <a:t>Types Of Work</a:t>
            </a:r>
            <a:endParaRPr sz="1900">
              <a:solidFill>
                <a:srgbClr val="0C1543"/>
              </a:solidFill>
              <a:highlight>
                <a:srgbClr val="FFFFFF"/>
              </a:highlight>
              <a:latin typeface="Helvetica Neue"/>
              <a:ea typeface="Helvetica Neue"/>
              <a:cs typeface="Helvetica Neue"/>
              <a:sym typeface="Helvetica Neue"/>
            </a:endParaRPr>
          </a:p>
          <a:p>
            <a:pPr indent="0" lvl="0" marL="0" rtl="0" algn="l">
              <a:lnSpc>
                <a:spcPct val="115000"/>
              </a:lnSpc>
              <a:spcBef>
                <a:spcPts val="1300"/>
              </a:spcBef>
              <a:spcAft>
                <a:spcPts val="0"/>
              </a:spcAft>
              <a:buNone/>
            </a:pPr>
            <a:r>
              <a:rPr b="0" lang="en-US" sz="1100" u="sng">
                <a:solidFill>
                  <a:schemeClr val="hlink"/>
                </a:solidFill>
                <a:latin typeface="Arial"/>
                <a:ea typeface="Arial"/>
                <a:cs typeface="Arial"/>
                <a:sym typeface="Arial"/>
                <a:hlinkClick r:id="rId3"/>
              </a:rPr>
              <a:t>https://www.ardanlabs.com/blog/2018/08/scheduling-in-go-part1.html</a:t>
            </a:r>
            <a:endParaRPr b="0"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313" name="Google Shape;313;g24d374be720_0_6"/>
          <p:cNvSpPr txBox="1"/>
          <p:nvPr>
            <p:ph idx="1" type="body"/>
          </p:nvPr>
        </p:nvSpPr>
        <p:spPr>
          <a:xfrm>
            <a:off x="1303799" y="1990050"/>
            <a:ext cx="7030500" cy="2541600"/>
          </a:xfrm>
          <a:prstGeom prst="rect">
            <a:avLst/>
          </a:prstGeom>
        </p:spPr>
        <p:txBody>
          <a:bodyPr anchorCtr="0" anchor="t" bIns="91400" lIns="91400" spcFirstLastPara="1" rIns="91400" wrap="square" tIns="91400">
            <a:normAutofit fontScale="92500" lnSpcReduction="20000"/>
          </a:bodyPr>
          <a:lstStyle/>
          <a:p>
            <a:pPr indent="0" lvl="0" marL="0" rtl="0" algn="l">
              <a:lnSpc>
                <a:spcPct val="150000"/>
              </a:lnSpc>
              <a:spcBef>
                <a:spcPts val="0"/>
              </a:spcBef>
              <a:spcAft>
                <a:spcPts val="0"/>
              </a:spcAft>
              <a:buNone/>
            </a:pPr>
            <a:r>
              <a:rPr lang="en-US" sz="1200">
                <a:solidFill>
                  <a:srgbClr val="0C1543"/>
                </a:solidFill>
                <a:highlight>
                  <a:srgbClr val="FFFFFF"/>
                </a:highlight>
                <a:latin typeface="Helvetica Neue"/>
                <a:ea typeface="Helvetica Neue"/>
                <a:cs typeface="Helvetica Neue"/>
                <a:sym typeface="Helvetica Neue"/>
              </a:rPr>
              <a:t>There are two types of work a Thread can do. The first is called CPU-Bound and the second is called IO-Bound.</a:t>
            </a:r>
            <a:endParaRPr sz="1200">
              <a:solidFill>
                <a:srgbClr val="0C1543"/>
              </a:solidFill>
              <a:highlight>
                <a:srgbClr val="FFFFFF"/>
              </a:highlight>
              <a:latin typeface="Helvetica Neue"/>
              <a:ea typeface="Helvetica Neue"/>
              <a:cs typeface="Helvetica Neue"/>
              <a:sym typeface="Helvetica Neue"/>
            </a:endParaRPr>
          </a:p>
          <a:p>
            <a:pPr indent="0" lvl="0" marL="0" rtl="0" algn="l">
              <a:lnSpc>
                <a:spcPct val="150000"/>
              </a:lnSpc>
              <a:spcBef>
                <a:spcPts val="1200"/>
              </a:spcBef>
              <a:spcAft>
                <a:spcPts val="0"/>
              </a:spcAft>
              <a:buNone/>
            </a:pPr>
            <a:r>
              <a:rPr b="1" lang="en-US" sz="1200">
                <a:solidFill>
                  <a:srgbClr val="0C1543"/>
                </a:solidFill>
                <a:highlight>
                  <a:srgbClr val="FFFFFF"/>
                </a:highlight>
                <a:latin typeface="Helvetica Neue"/>
                <a:ea typeface="Helvetica Neue"/>
                <a:cs typeface="Helvetica Neue"/>
                <a:sym typeface="Helvetica Neue"/>
              </a:rPr>
              <a:t>CPU-Bound</a:t>
            </a:r>
            <a:r>
              <a:rPr lang="en-US" sz="1200">
                <a:solidFill>
                  <a:srgbClr val="0C1543"/>
                </a:solidFill>
                <a:highlight>
                  <a:srgbClr val="FFFFFF"/>
                </a:highlight>
                <a:latin typeface="Helvetica Neue"/>
                <a:ea typeface="Helvetica Neue"/>
                <a:cs typeface="Helvetica Neue"/>
                <a:sym typeface="Helvetica Neue"/>
              </a:rPr>
              <a:t>: This is work that never creates a situation where the Thread may be placed in Waiting states. This is work that is constantly making calculations. A Thread calculating Pi to the Nth digit would be CPU-Bound.</a:t>
            </a:r>
            <a:endParaRPr sz="1200">
              <a:solidFill>
                <a:srgbClr val="0C1543"/>
              </a:solidFill>
              <a:highlight>
                <a:srgbClr val="FFFFFF"/>
              </a:highlight>
              <a:latin typeface="Helvetica Neue"/>
              <a:ea typeface="Helvetica Neue"/>
              <a:cs typeface="Helvetica Neue"/>
              <a:sym typeface="Helvetica Neue"/>
            </a:endParaRPr>
          </a:p>
          <a:p>
            <a:pPr indent="0" lvl="0" marL="0" rtl="0" algn="l">
              <a:lnSpc>
                <a:spcPct val="150000"/>
              </a:lnSpc>
              <a:spcBef>
                <a:spcPts val="1200"/>
              </a:spcBef>
              <a:spcAft>
                <a:spcPts val="1200"/>
              </a:spcAft>
              <a:buNone/>
            </a:pPr>
            <a:r>
              <a:rPr b="1" lang="en-US" sz="1200">
                <a:solidFill>
                  <a:srgbClr val="0C1543"/>
                </a:solidFill>
                <a:highlight>
                  <a:srgbClr val="FFFFFF"/>
                </a:highlight>
                <a:latin typeface="Helvetica Neue"/>
                <a:ea typeface="Helvetica Neue"/>
                <a:cs typeface="Helvetica Neue"/>
                <a:sym typeface="Helvetica Neue"/>
              </a:rPr>
              <a:t>IO-Bound</a:t>
            </a:r>
            <a:r>
              <a:rPr lang="en-US" sz="1200">
                <a:solidFill>
                  <a:srgbClr val="0C1543"/>
                </a:solidFill>
                <a:highlight>
                  <a:srgbClr val="FFFFFF"/>
                </a:highlight>
                <a:latin typeface="Helvetica Neue"/>
                <a:ea typeface="Helvetica Neue"/>
                <a:cs typeface="Helvetica Neue"/>
                <a:sym typeface="Helvetica Neue"/>
              </a:rPr>
              <a:t>: This is work that causes Threads to enter into Waiting states. This is work that consists in requesting access to a resource over the network or making system calls into the operating system. A Thread that needs to access a database would be IO-Bound. I would include synchronization events (mutexes, atomic), that cause the Thread to wait as part of this category.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10"/>
          <p:cNvSpPr txBox="1"/>
          <p:nvPr>
            <p:ph type="title"/>
          </p:nvPr>
        </p:nvSpPr>
        <p:spPr>
          <a:xfrm>
            <a:off x="1303799" y="598574"/>
            <a:ext cx="7030502" cy="999300"/>
          </a:xfrm>
          <a:prstGeom prst="rect">
            <a:avLst/>
          </a:prstGeom>
          <a:noFill/>
          <a:ln>
            <a:noFill/>
          </a:ln>
        </p:spPr>
        <p:txBody>
          <a:bodyPr anchorCtr="0" anchor="t" bIns="91400" lIns="91400" spcFirstLastPara="1" rIns="91400" wrap="square" tIns="91400">
            <a:normAutofit/>
          </a:bodyPr>
          <a:lstStyle/>
          <a:p>
            <a:pPr indent="0" lvl="0" marL="0" marR="0" rtl="0" algn="l">
              <a:lnSpc>
                <a:spcPct val="100000"/>
              </a:lnSpc>
              <a:spcBef>
                <a:spcPts val="0"/>
              </a:spcBef>
              <a:spcAft>
                <a:spcPts val="0"/>
              </a:spcAft>
              <a:buClr>
                <a:srgbClr val="424242"/>
              </a:buClr>
              <a:buSzPts val="2500"/>
              <a:buFont typeface="Maven Pro"/>
              <a:buNone/>
            </a:pPr>
            <a:r>
              <a:rPr lang="en-US" sz="2500"/>
              <a:t>What is the Problem?</a:t>
            </a:r>
            <a:endParaRPr/>
          </a:p>
        </p:txBody>
      </p:sp>
      <p:sp>
        <p:nvSpPr>
          <p:cNvPr id="319" name="Google Shape;319;p10"/>
          <p:cNvSpPr txBox="1"/>
          <p:nvPr>
            <p:ph idx="1" type="body"/>
          </p:nvPr>
        </p:nvSpPr>
        <p:spPr>
          <a:xfrm>
            <a:off x="902700" y="1454725"/>
            <a:ext cx="7650300" cy="3643200"/>
          </a:xfrm>
          <a:prstGeom prst="rect">
            <a:avLst/>
          </a:prstGeom>
          <a:noFill/>
          <a:ln>
            <a:noFill/>
          </a:ln>
        </p:spPr>
        <p:txBody>
          <a:bodyPr anchorCtr="0" anchor="t" bIns="91400" lIns="91400" spcFirstLastPara="1" rIns="91400" wrap="square" tIns="91400">
            <a:noAutofit/>
          </a:bodyPr>
          <a:lstStyle/>
          <a:p>
            <a:pPr indent="0" lvl="0" marL="0" rtl="0" algn="l">
              <a:lnSpc>
                <a:spcPct val="105000"/>
              </a:lnSpc>
              <a:spcBef>
                <a:spcPts val="0"/>
              </a:spcBef>
              <a:spcAft>
                <a:spcPts val="0"/>
              </a:spcAft>
              <a:buSzPts val="813"/>
              <a:buNone/>
            </a:pPr>
            <a:r>
              <a:rPr b="1" lang="en-US" sz="1312"/>
              <a:t>Context Switching:</a:t>
            </a:r>
            <a:endParaRPr b="1" sz="1312"/>
          </a:p>
          <a:p>
            <a:pPr indent="0" lvl="0" marL="0" rtl="0" algn="l">
              <a:lnSpc>
                <a:spcPct val="105000"/>
              </a:lnSpc>
              <a:spcBef>
                <a:spcPts val="0"/>
              </a:spcBef>
              <a:spcAft>
                <a:spcPts val="0"/>
              </a:spcAft>
              <a:buSzPts val="813"/>
              <a:buNone/>
            </a:pPr>
            <a:r>
              <a:t/>
            </a:r>
            <a:endParaRPr b="1" i="1" sz="912"/>
          </a:p>
          <a:p>
            <a:pPr indent="0" lvl="0" marL="0" rtl="0" algn="l">
              <a:lnSpc>
                <a:spcPct val="105000"/>
              </a:lnSpc>
              <a:spcBef>
                <a:spcPts val="0"/>
              </a:spcBef>
              <a:spcAft>
                <a:spcPts val="0"/>
              </a:spcAft>
              <a:buSzPts val="813"/>
              <a:buNone/>
            </a:pPr>
            <a:r>
              <a:rPr i="1" lang="en-US" sz="850">
                <a:solidFill>
                  <a:srgbClr val="0C1543"/>
                </a:solidFill>
                <a:highlight>
                  <a:srgbClr val="FFFFFF"/>
                </a:highlight>
                <a:latin typeface="Helvetica Neue"/>
                <a:ea typeface="Helvetica Neue"/>
                <a:cs typeface="Helvetica Neue"/>
                <a:sym typeface="Helvetica Neue"/>
              </a:rPr>
              <a:t>The physical act of swapping Threads on a core is called a context switch.</a:t>
            </a:r>
            <a:endParaRPr b="1" i="1" sz="912"/>
          </a:p>
          <a:p>
            <a:pPr indent="0" lvl="0" marL="0" rtl="0" algn="l">
              <a:lnSpc>
                <a:spcPct val="105000"/>
              </a:lnSpc>
              <a:spcBef>
                <a:spcPts val="1200"/>
              </a:spcBef>
              <a:spcAft>
                <a:spcPts val="0"/>
              </a:spcAft>
              <a:buSzPts val="750"/>
              <a:buNone/>
            </a:pPr>
            <a:r>
              <a:rPr lang="en-US" sz="850">
                <a:solidFill>
                  <a:srgbClr val="0F172A"/>
                </a:solidFill>
                <a:latin typeface="Roboto"/>
                <a:ea typeface="Roboto"/>
                <a:cs typeface="Roboto"/>
                <a:sym typeface="Roboto"/>
              </a:rPr>
              <a:t>Context switching involves several steps, including saving the current state of the thread or process, updating the scheduler data structures, selecting a new thread or process to run, restoring the saved state of the new thread or process, and updating the CPU registers.</a:t>
            </a:r>
            <a:endParaRPr sz="850">
              <a:solidFill>
                <a:srgbClr val="0F172A"/>
              </a:solidFill>
              <a:latin typeface="Roboto"/>
              <a:ea typeface="Roboto"/>
              <a:cs typeface="Roboto"/>
              <a:sym typeface="Roboto"/>
            </a:endParaRPr>
          </a:p>
          <a:p>
            <a:pPr indent="0" lvl="0" marL="0" rtl="0" algn="l">
              <a:lnSpc>
                <a:spcPct val="105000"/>
              </a:lnSpc>
              <a:spcBef>
                <a:spcPts val="1200"/>
              </a:spcBef>
              <a:spcAft>
                <a:spcPts val="0"/>
              </a:spcAft>
              <a:buSzPts val="750"/>
              <a:buNone/>
            </a:pPr>
            <a:r>
              <a:t/>
            </a:r>
            <a:endParaRPr sz="850">
              <a:solidFill>
                <a:srgbClr val="0F172A"/>
              </a:solidFill>
              <a:latin typeface="Roboto"/>
              <a:ea typeface="Roboto"/>
              <a:cs typeface="Roboto"/>
              <a:sym typeface="Roboto"/>
            </a:endParaRPr>
          </a:p>
          <a:p>
            <a:pPr indent="0" lvl="0" marL="0" rtl="0" algn="l">
              <a:lnSpc>
                <a:spcPct val="140000"/>
              </a:lnSpc>
              <a:spcBef>
                <a:spcPts val="0"/>
              </a:spcBef>
              <a:spcAft>
                <a:spcPts val="0"/>
              </a:spcAft>
              <a:buSzPts val="688"/>
              <a:buNone/>
            </a:pPr>
            <a:r>
              <a:rPr lang="en-US" sz="850">
                <a:solidFill>
                  <a:srgbClr val="0C1543"/>
                </a:solidFill>
                <a:highlight>
                  <a:srgbClr val="FFFFFF"/>
                </a:highlight>
                <a:latin typeface="Helvetica Neue"/>
                <a:ea typeface="Helvetica Neue"/>
                <a:cs typeface="Helvetica Neue"/>
                <a:sym typeface="Helvetica Neue"/>
              </a:rPr>
              <a:t>Context switches are considered to be expensive because it takes times to swap Threads on and off a core. The amount of latency incurrent during a context switch depends on different factors but it’s not unreasonable for it to take between </a:t>
            </a:r>
            <a:r>
              <a:rPr lang="en-US" sz="850">
                <a:solidFill>
                  <a:srgbClr val="E3430E"/>
                </a:solidFill>
                <a:highlight>
                  <a:srgbClr val="FFFFFF"/>
                </a:highlight>
                <a:uFill>
                  <a:noFill/>
                </a:uFill>
                <a:latin typeface="Helvetica Neue"/>
                <a:ea typeface="Helvetica Neue"/>
                <a:cs typeface="Helvetica Neue"/>
                <a:sym typeface="Helvetica Neue"/>
                <a:hlinkClick r:id="rId3">
                  <a:extLst>
                    <a:ext uri="{A12FA001-AC4F-418D-AE19-62706E023703}">
                      <ahyp:hlinkClr val="tx"/>
                    </a:ext>
                  </a:extLst>
                </a:hlinkClick>
              </a:rPr>
              <a:t>~1000 and ~1500 nanoseconds</a:t>
            </a:r>
            <a:r>
              <a:rPr lang="en-US" sz="850">
                <a:solidFill>
                  <a:srgbClr val="0C1543"/>
                </a:solidFill>
                <a:highlight>
                  <a:srgbClr val="FFFFFF"/>
                </a:highlight>
                <a:latin typeface="Helvetica Neue"/>
                <a:ea typeface="Helvetica Neue"/>
                <a:cs typeface="Helvetica Neue"/>
                <a:sym typeface="Helvetica Neue"/>
              </a:rPr>
              <a:t>. Considering the hardware should be able to reasonably execute (on average) </a:t>
            </a:r>
            <a:r>
              <a:rPr lang="en-US" sz="850">
                <a:solidFill>
                  <a:srgbClr val="E3430E"/>
                </a:solidFill>
                <a:highlight>
                  <a:srgbClr val="FFFFFF"/>
                </a:highlight>
                <a:uFill>
                  <a:noFill/>
                </a:uFill>
                <a:latin typeface="Helvetica Neue"/>
                <a:ea typeface="Helvetica Neue"/>
                <a:cs typeface="Helvetica Neue"/>
                <a:sym typeface="Helvetica Neue"/>
                <a:hlinkClick r:id="rId4">
                  <a:extLst>
                    <a:ext uri="{A12FA001-AC4F-418D-AE19-62706E023703}">
                      <ahyp:hlinkClr val="tx"/>
                    </a:ext>
                  </a:extLst>
                </a:hlinkClick>
              </a:rPr>
              <a:t>12 instructions per nanosecond</a:t>
            </a:r>
            <a:r>
              <a:rPr lang="en-US" sz="850">
                <a:solidFill>
                  <a:srgbClr val="0C1543"/>
                </a:solidFill>
                <a:highlight>
                  <a:srgbClr val="FFFFFF"/>
                </a:highlight>
                <a:latin typeface="Helvetica Neue"/>
                <a:ea typeface="Helvetica Neue"/>
                <a:cs typeface="Helvetica Neue"/>
                <a:sym typeface="Helvetica Neue"/>
              </a:rPr>
              <a:t> per core, a context switch can cost you ~12k to ~18k instructions of latency. In essence, your program is losing the ability to execute a large number of instructions during a context switch.</a:t>
            </a:r>
            <a:endParaRPr sz="787">
              <a:solidFill>
                <a:srgbClr val="000000"/>
              </a:solidFill>
              <a:latin typeface="Arial"/>
              <a:ea typeface="Arial"/>
              <a:cs typeface="Arial"/>
              <a:sym typeface="Arial"/>
            </a:endParaRPr>
          </a:p>
          <a:p>
            <a:pPr indent="0" lvl="0" marL="0" rtl="0" algn="l">
              <a:lnSpc>
                <a:spcPct val="105000"/>
              </a:lnSpc>
              <a:spcBef>
                <a:spcPts val="1200"/>
              </a:spcBef>
              <a:spcAft>
                <a:spcPts val="0"/>
              </a:spcAft>
              <a:buSzPts val="750"/>
              <a:buNone/>
            </a:pPr>
            <a:r>
              <a:t/>
            </a:r>
            <a:endParaRPr sz="850">
              <a:solidFill>
                <a:srgbClr val="0F172A"/>
              </a:solidFill>
              <a:latin typeface="Roboto"/>
              <a:ea typeface="Roboto"/>
              <a:cs typeface="Roboto"/>
              <a:sym typeface="Roboto"/>
            </a:endParaRPr>
          </a:p>
          <a:p>
            <a:pPr indent="-282575" lvl="0" marL="457200" rtl="0" algn="l">
              <a:lnSpc>
                <a:spcPct val="140000"/>
              </a:lnSpc>
              <a:spcBef>
                <a:spcPts val="0"/>
              </a:spcBef>
              <a:spcAft>
                <a:spcPts val="0"/>
              </a:spcAft>
              <a:buClr>
                <a:srgbClr val="0C1543"/>
              </a:buClr>
              <a:buSzPts val="850"/>
              <a:buFont typeface="Helvetica Neue"/>
              <a:buChar char="●"/>
            </a:pPr>
            <a:r>
              <a:rPr lang="en-US" sz="850">
                <a:solidFill>
                  <a:srgbClr val="0C1543"/>
                </a:solidFill>
                <a:highlight>
                  <a:srgbClr val="FFFFFF"/>
                </a:highlight>
                <a:latin typeface="Helvetica Neue"/>
                <a:ea typeface="Helvetica Neue"/>
                <a:cs typeface="Helvetica Neue"/>
                <a:sym typeface="Helvetica Neue"/>
              </a:rPr>
              <a:t>If you have a program that is focused on IO-Bound work, then context switches are going to be an advantage. Once a Thread moves into a Waiting state, another Thread in a Runnable state is there to take its place. This allows the core to always be doing work. This is one of the most important aspects of scheduling. Don’t allow a core to go idle if there is work (Threads in a Runnable state) to be done.</a:t>
            </a:r>
            <a:endParaRPr sz="850">
              <a:solidFill>
                <a:srgbClr val="0C1543"/>
              </a:solidFill>
              <a:highlight>
                <a:srgbClr val="FFFFFF"/>
              </a:highlight>
              <a:latin typeface="Helvetica Neue"/>
              <a:ea typeface="Helvetica Neue"/>
              <a:cs typeface="Helvetica Neue"/>
              <a:sym typeface="Helvetica Neue"/>
            </a:endParaRPr>
          </a:p>
          <a:p>
            <a:pPr indent="-282575" lvl="0" marL="457200" rtl="0" algn="l">
              <a:lnSpc>
                <a:spcPct val="140000"/>
              </a:lnSpc>
              <a:spcBef>
                <a:spcPts val="0"/>
              </a:spcBef>
              <a:spcAft>
                <a:spcPts val="0"/>
              </a:spcAft>
              <a:buClr>
                <a:srgbClr val="0C1543"/>
              </a:buClr>
              <a:buSzPts val="850"/>
              <a:buFont typeface="Helvetica Neue"/>
              <a:buChar char="●"/>
            </a:pPr>
            <a:r>
              <a:rPr lang="en-US" sz="850">
                <a:solidFill>
                  <a:srgbClr val="0C1543"/>
                </a:solidFill>
                <a:highlight>
                  <a:srgbClr val="FFFFFF"/>
                </a:highlight>
                <a:latin typeface="Helvetica Neue"/>
                <a:ea typeface="Helvetica Neue"/>
                <a:cs typeface="Helvetica Neue"/>
                <a:sym typeface="Helvetica Neue"/>
              </a:rPr>
              <a:t>If your program is focused on CPU-Bound work, then context switches are going to be a performance nightmare. Since the Thead always has work to do, the context switch is stopping that work from progressing. This situation is in stark contrast with what happens with an IO-Bound workload</a:t>
            </a:r>
            <a:endParaRPr sz="850">
              <a:solidFill>
                <a:srgbClr val="0F172A"/>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6"/>
          <p:cNvSpPr txBox="1"/>
          <p:nvPr>
            <p:ph type="title"/>
          </p:nvPr>
        </p:nvSpPr>
        <p:spPr>
          <a:xfrm>
            <a:off x="1303799" y="598574"/>
            <a:ext cx="7030502" cy="999300"/>
          </a:xfrm>
          <a:prstGeom prst="rect">
            <a:avLst/>
          </a:prstGeom>
          <a:noFill/>
          <a:ln>
            <a:noFill/>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424242"/>
              </a:buClr>
              <a:buSzPts val="1925"/>
              <a:buFont typeface="Maven Pro"/>
              <a:buNone/>
            </a:pPr>
            <a:r>
              <a:rPr lang="en-US" sz="1925"/>
              <a:t>How many thread can be executed </a:t>
            </a:r>
            <a:r>
              <a:rPr lang="en-US" strike="sngStrike"/>
              <a:t>parallely </a:t>
            </a:r>
            <a:r>
              <a:rPr lang="en-US" sz="1925"/>
              <a:t>concurrently?</a:t>
            </a:r>
            <a:endParaRPr/>
          </a:p>
        </p:txBody>
      </p:sp>
      <p:sp>
        <p:nvSpPr>
          <p:cNvPr id="325" name="Google Shape;325;p6"/>
          <p:cNvSpPr txBox="1"/>
          <p:nvPr>
            <p:ph idx="1" type="body"/>
          </p:nvPr>
        </p:nvSpPr>
        <p:spPr>
          <a:xfrm>
            <a:off x="1303799" y="1990050"/>
            <a:ext cx="7030502" cy="2541601"/>
          </a:xfrm>
          <a:prstGeom prst="rect">
            <a:avLst/>
          </a:prstGeom>
          <a:noFill/>
          <a:ln>
            <a:noFill/>
          </a:ln>
        </p:spPr>
        <p:txBody>
          <a:bodyPr anchorCtr="0" anchor="t" bIns="91400" lIns="91400" spcFirstLastPara="1" rIns="91400" wrap="square" tIns="91400">
            <a:normAutofit/>
          </a:bodyPr>
          <a:lstStyle/>
          <a:p>
            <a:pPr indent="0" lvl="0" marL="0" rtl="0" algn="l">
              <a:lnSpc>
                <a:spcPct val="115000"/>
              </a:lnSpc>
              <a:spcBef>
                <a:spcPts val="0"/>
              </a:spcBef>
              <a:spcAft>
                <a:spcPts val="0"/>
              </a:spcAft>
              <a:buSzPts val="1300"/>
              <a:buNone/>
            </a:pPr>
            <a:r>
              <a:t/>
            </a:r>
            <a:endParaRPr b="0" i="0" sz="1300" u="none" cap="none" strike="noStrike">
              <a:solidFill>
                <a:srgbClr val="424242"/>
              </a:solidFill>
              <a:latin typeface="Nunito"/>
              <a:ea typeface="Nunito"/>
              <a:cs typeface="Nunito"/>
              <a:sym typeface="Nunito"/>
            </a:endParaRPr>
          </a:p>
          <a:p>
            <a:pPr indent="0" lvl="0" marL="0" rtl="0" algn="l">
              <a:lnSpc>
                <a:spcPct val="115000"/>
              </a:lnSpc>
              <a:spcBef>
                <a:spcPts val="1200"/>
              </a:spcBef>
              <a:spcAft>
                <a:spcPts val="0"/>
              </a:spcAft>
              <a:buSzPts val="1300"/>
              <a:buNone/>
            </a:pPr>
            <a:r>
              <a:t/>
            </a:r>
            <a:endParaRPr b="0" i="0" sz="1300" u="none" cap="none" strike="noStrike">
              <a:solidFill>
                <a:srgbClr val="424242"/>
              </a:solidFill>
              <a:latin typeface="Nunito"/>
              <a:ea typeface="Nunito"/>
              <a:cs typeface="Nunito"/>
              <a:sym typeface="Nunito"/>
            </a:endParaRPr>
          </a:p>
          <a:p>
            <a:pPr indent="0" lvl="0" marL="0" rtl="0" algn="l">
              <a:lnSpc>
                <a:spcPct val="115000"/>
              </a:lnSpc>
              <a:spcBef>
                <a:spcPts val="1200"/>
              </a:spcBef>
              <a:spcAft>
                <a:spcPts val="0"/>
              </a:spcAft>
              <a:buSzPts val="1000"/>
              <a:buNone/>
            </a:pPr>
            <a:r>
              <a:t/>
            </a:r>
            <a:endParaRPr sz="1000">
              <a:solidFill>
                <a:srgbClr val="2FB41D"/>
              </a:solidFill>
              <a:latin typeface="Arial"/>
              <a:ea typeface="Arial"/>
              <a:cs typeface="Arial"/>
              <a:sym typeface="Arial"/>
            </a:endParaRPr>
          </a:p>
          <a:p>
            <a:pPr indent="0" lvl="0" marL="0" rtl="0" algn="l">
              <a:lnSpc>
                <a:spcPct val="115000"/>
              </a:lnSpc>
              <a:spcBef>
                <a:spcPts val="1200"/>
              </a:spcBef>
              <a:spcAft>
                <a:spcPts val="0"/>
              </a:spcAft>
              <a:buSzPts val="1000"/>
              <a:buNone/>
            </a:pPr>
            <a:r>
              <a:t/>
            </a:r>
            <a:endParaRPr sz="1000">
              <a:solidFill>
                <a:srgbClr val="000000"/>
              </a:solidFill>
              <a:latin typeface="Arial"/>
              <a:ea typeface="Arial"/>
              <a:cs typeface="Arial"/>
              <a:sym typeface="Arial"/>
            </a:endParaRPr>
          </a:p>
          <a:p>
            <a:pPr indent="0" lvl="0" marL="0" rtl="0" algn="l">
              <a:lnSpc>
                <a:spcPct val="115000"/>
              </a:lnSpc>
              <a:spcBef>
                <a:spcPts val="1200"/>
              </a:spcBef>
              <a:spcAft>
                <a:spcPts val="0"/>
              </a:spcAft>
              <a:buSzPts val="1100"/>
              <a:buNone/>
            </a:pPr>
            <a:r>
              <a:rPr i="1" lang="en-US" sz="1100">
                <a:solidFill>
                  <a:srgbClr val="0F172A"/>
                </a:solidFill>
                <a:latin typeface="Roboto"/>
                <a:ea typeface="Roboto"/>
                <a:cs typeface="Roboto"/>
                <a:sym typeface="Roboto"/>
              </a:rPr>
              <a:t>A computer with quad physical cores can execute up to four threads in parallel, assuming that each core is capable of executing one thread at a time. However, if hyper-threading is enabled on the CPU, each physical core can execute two threads simultaneously, which would allow up to eight threads to be executed in parallel</a:t>
            </a:r>
            <a:r>
              <a:rPr lang="en-US" sz="1200"/>
              <a:t>.</a:t>
            </a:r>
            <a:br>
              <a:rPr lang="en-US" sz="1200"/>
            </a:br>
            <a:r>
              <a:rPr i="1" lang="en-US" sz="1100" u="sng">
                <a:solidFill>
                  <a:schemeClr val="hlink"/>
                </a:solidFill>
                <a:latin typeface="Roboto"/>
                <a:ea typeface="Roboto"/>
                <a:cs typeface="Roboto"/>
                <a:sym typeface="Roboto"/>
                <a:hlinkClick r:id="rId3"/>
              </a:rPr>
              <a:t>https://serverfault.com/questions/1012360/how-can-i-tell-the-maximum-threads-my-server-can-run</a:t>
            </a:r>
            <a:endParaRPr/>
          </a:p>
        </p:txBody>
      </p:sp>
      <p:pic>
        <p:nvPicPr>
          <p:cNvPr descr="Google Shape;308;p18" id="326" name="Google Shape;326;p6"/>
          <p:cNvPicPr preferRelativeResize="0"/>
          <p:nvPr/>
        </p:nvPicPr>
        <p:blipFill rotWithShape="1">
          <a:blip r:embed="rId4">
            <a:alphaModFix/>
          </a:blip>
          <a:srcRect b="0" l="0" r="0" t="0"/>
          <a:stretch/>
        </p:blipFill>
        <p:spPr>
          <a:xfrm>
            <a:off x="1303799" y="1477400"/>
            <a:ext cx="6927924" cy="19835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C0791B"/>
      </a:lt1>
      <a:dk2>
        <a:srgbClr val="A7A7A7"/>
      </a:dk2>
      <a:lt2>
        <a:srgbClr val="535353"/>
      </a:lt2>
      <a:accent1>
        <a:srgbClr val="0B6374"/>
      </a:accent1>
      <a:accent2>
        <a:srgbClr val="FD5B58"/>
      </a:accent2>
      <a:accent3>
        <a:srgbClr val="599191"/>
      </a:accent3>
      <a:accent4>
        <a:srgbClr val="D7E6A3"/>
      </a:accent4>
      <a:accent5>
        <a:srgbClr val="27278B"/>
      </a:accent5>
      <a:accent6>
        <a:srgbClr val="D558A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000000"/>
      </a:dk1>
      <a:lt1>
        <a:srgbClr val="FFFFFF"/>
      </a:lt1>
      <a:dk2>
        <a:srgbClr val="A7A7A7"/>
      </a:dk2>
      <a:lt2>
        <a:srgbClr val="535353"/>
      </a:lt2>
      <a:accent1>
        <a:srgbClr val="0B6374"/>
      </a:accent1>
      <a:accent2>
        <a:srgbClr val="FD5B58"/>
      </a:accent2>
      <a:accent3>
        <a:srgbClr val="599191"/>
      </a:accent3>
      <a:accent4>
        <a:srgbClr val="D7E6A3"/>
      </a:accent4>
      <a:accent5>
        <a:srgbClr val="27278B"/>
      </a:accent5>
      <a:accent6>
        <a:srgbClr val="D558A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